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73" r:id="rId3"/>
    <p:sldId id="507" r:id="rId4"/>
    <p:sldId id="513" r:id="rId5"/>
    <p:sldId id="489" r:id="rId6"/>
    <p:sldId id="487" r:id="rId7"/>
    <p:sldId id="490" r:id="rId8"/>
    <p:sldId id="497" r:id="rId9"/>
    <p:sldId id="493" r:id="rId10"/>
    <p:sldId id="468" r:id="rId11"/>
    <p:sldId id="517" r:id="rId12"/>
    <p:sldId id="518" r:id="rId13"/>
    <p:sldId id="519" r:id="rId14"/>
    <p:sldId id="520" r:id="rId15"/>
    <p:sldId id="521" r:id="rId16"/>
    <p:sldId id="509" r:id="rId17"/>
    <p:sldId id="516" r:id="rId18"/>
    <p:sldId id="275" r:id="rId19"/>
  </p:sldIdLst>
  <p:sldSz cx="9899650" cy="6858000"/>
  <p:notesSz cx="6896100" cy="10033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1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1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1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1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FAEE"/>
    <a:srgbClr val="BAE0DC"/>
    <a:srgbClr val="6BBDB5"/>
    <a:srgbClr val="D0EDFB"/>
    <a:srgbClr val="FF6600"/>
    <a:srgbClr val="B2B2B2"/>
    <a:srgbClr val="FFFFFF"/>
    <a:srgbClr val="A2BB51"/>
    <a:srgbClr val="B6AF5A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38" autoAdjust="0"/>
    <p:restoredTop sz="98201" autoAdjust="0"/>
  </p:normalViewPr>
  <p:slideViewPr>
    <p:cSldViewPr>
      <p:cViewPr varScale="1">
        <p:scale>
          <a:sx n="77" d="100"/>
          <a:sy n="77" d="100"/>
        </p:scale>
        <p:origin x="1152" y="90"/>
      </p:cViewPr>
      <p:guideLst>
        <p:guide orient="horz" pos="2160"/>
        <p:guide pos="311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76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06838" y="0"/>
            <a:ext cx="29876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45A3F-8A5E-4504-B6A5-F27FF331EBC8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752475"/>
            <a:ext cx="5429250" cy="3762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8975" y="4765675"/>
            <a:ext cx="5518150" cy="45148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529763"/>
            <a:ext cx="29876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06838" y="9529763"/>
            <a:ext cx="29876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CF65D-6885-4ADE-84CE-CD4AA2A257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2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latinLnBrk="1" hangingPunct="1">
        <a:spcBef>
          <a:spcPct val="0"/>
        </a:spcBef>
        <a:spcAft>
          <a:spcPct val="0"/>
        </a:spcAft>
        <a:defRPr sz="3897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latinLnBrk="1" hangingPunct="1">
        <a:spcBef>
          <a:spcPct val="0"/>
        </a:spcBef>
        <a:spcAft>
          <a:spcPct val="0"/>
        </a:spcAft>
        <a:defRPr sz="3897" b="1">
          <a:solidFill>
            <a:schemeClr val="tx2"/>
          </a:solidFill>
          <a:latin typeface="Arial" charset="0"/>
        </a:defRPr>
      </a:lvl2pPr>
      <a:lvl3pPr algn="l" rtl="0" eaLnBrk="1" fontAlgn="base" latinLnBrk="1" hangingPunct="1">
        <a:spcBef>
          <a:spcPct val="0"/>
        </a:spcBef>
        <a:spcAft>
          <a:spcPct val="0"/>
        </a:spcAft>
        <a:defRPr sz="3897" b="1">
          <a:solidFill>
            <a:schemeClr val="tx2"/>
          </a:solidFill>
          <a:latin typeface="Arial" charset="0"/>
        </a:defRPr>
      </a:lvl3pPr>
      <a:lvl4pPr algn="l" rtl="0" eaLnBrk="1" fontAlgn="base" latinLnBrk="1" hangingPunct="1">
        <a:spcBef>
          <a:spcPct val="0"/>
        </a:spcBef>
        <a:spcAft>
          <a:spcPct val="0"/>
        </a:spcAft>
        <a:defRPr sz="3897" b="1">
          <a:solidFill>
            <a:schemeClr val="tx2"/>
          </a:solidFill>
          <a:latin typeface="Arial" charset="0"/>
        </a:defRPr>
      </a:lvl4pPr>
      <a:lvl5pPr algn="l" rtl="0" eaLnBrk="1" fontAlgn="base" latinLnBrk="1" hangingPunct="1">
        <a:spcBef>
          <a:spcPct val="0"/>
        </a:spcBef>
        <a:spcAft>
          <a:spcPct val="0"/>
        </a:spcAft>
        <a:defRPr sz="3897" b="1">
          <a:solidFill>
            <a:schemeClr val="tx2"/>
          </a:solidFill>
          <a:latin typeface="Arial" charset="0"/>
        </a:defRPr>
      </a:lvl5pPr>
      <a:lvl6pPr marL="494965" algn="l" rtl="0" eaLnBrk="1" fontAlgn="base" latinLnBrk="1" hangingPunct="1">
        <a:spcBef>
          <a:spcPct val="0"/>
        </a:spcBef>
        <a:spcAft>
          <a:spcPct val="0"/>
        </a:spcAft>
        <a:defRPr sz="4114" b="1">
          <a:solidFill>
            <a:schemeClr val="tx2"/>
          </a:solidFill>
          <a:latin typeface="Arial" charset="0"/>
        </a:defRPr>
      </a:lvl6pPr>
      <a:lvl7pPr marL="989929" algn="l" rtl="0" eaLnBrk="1" fontAlgn="base" latinLnBrk="1" hangingPunct="1">
        <a:spcBef>
          <a:spcPct val="0"/>
        </a:spcBef>
        <a:spcAft>
          <a:spcPct val="0"/>
        </a:spcAft>
        <a:defRPr sz="4114" b="1">
          <a:solidFill>
            <a:schemeClr val="tx2"/>
          </a:solidFill>
          <a:latin typeface="Arial" charset="0"/>
        </a:defRPr>
      </a:lvl7pPr>
      <a:lvl8pPr marL="1484894" algn="l" rtl="0" eaLnBrk="1" fontAlgn="base" latinLnBrk="1" hangingPunct="1">
        <a:spcBef>
          <a:spcPct val="0"/>
        </a:spcBef>
        <a:spcAft>
          <a:spcPct val="0"/>
        </a:spcAft>
        <a:defRPr sz="4114" b="1">
          <a:solidFill>
            <a:schemeClr val="tx2"/>
          </a:solidFill>
          <a:latin typeface="Arial" charset="0"/>
        </a:defRPr>
      </a:lvl8pPr>
      <a:lvl9pPr marL="1979859" algn="l" rtl="0" eaLnBrk="1" fontAlgn="base" latinLnBrk="1" hangingPunct="1">
        <a:spcBef>
          <a:spcPct val="0"/>
        </a:spcBef>
        <a:spcAft>
          <a:spcPct val="0"/>
        </a:spcAft>
        <a:defRPr sz="4114" b="1">
          <a:solidFill>
            <a:schemeClr val="tx2"/>
          </a:solidFill>
          <a:latin typeface="Arial" charset="0"/>
        </a:defRPr>
      </a:lvl9pPr>
    </p:titleStyle>
    <p:bodyStyle>
      <a:lvl1pPr marL="371224" indent="-371224" algn="l" rtl="0" eaLnBrk="1" fontAlgn="base" latinLnBrk="1" hangingPunct="1">
        <a:spcBef>
          <a:spcPct val="20000"/>
        </a:spcBef>
        <a:spcAft>
          <a:spcPct val="0"/>
        </a:spcAft>
        <a:buChar char="•"/>
        <a:defRPr sz="3464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804318" indent="-309353" algn="l" rtl="0" eaLnBrk="1" fontAlgn="base" latinLnBrk="1" hangingPunct="1">
        <a:spcBef>
          <a:spcPct val="20000"/>
        </a:spcBef>
        <a:spcAft>
          <a:spcPct val="0"/>
        </a:spcAft>
        <a:buChar char="–"/>
        <a:defRPr sz="3031">
          <a:solidFill>
            <a:schemeClr val="tx1"/>
          </a:solidFill>
          <a:latin typeface="Calibri" pitchFamily="34" charset="0"/>
        </a:defRPr>
      </a:lvl2pPr>
      <a:lvl3pPr marL="1237412" indent="-247482" algn="l" rtl="0" eaLnBrk="1" fontAlgn="base" latinLnBrk="1" hangingPunct="1">
        <a:spcBef>
          <a:spcPct val="20000"/>
        </a:spcBef>
        <a:spcAft>
          <a:spcPct val="0"/>
        </a:spcAft>
        <a:buChar char="•"/>
        <a:defRPr sz="2598">
          <a:solidFill>
            <a:schemeClr val="tx1"/>
          </a:solidFill>
          <a:latin typeface="Calibri" pitchFamily="34" charset="0"/>
        </a:defRPr>
      </a:lvl3pPr>
      <a:lvl4pPr marL="1732377" indent="-247482" algn="l" rtl="0" eaLnBrk="1" fontAlgn="base" latinLnBrk="1" hangingPunct="1">
        <a:spcBef>
          <a:spcPct val="20000"/>
        </a:spcBef>
        <a:spcAft>
          <a:spcPct val="0"/>
        </a:spcAft>
        <a:buChar char="–"/>
        <a:defRPr sz="2165">
          <a:solidFill>
            <a:schemeClr val="tx1"/>
          </a:solidFill>
          <a:latin typeface="Calibri" pitchFamily="34" charset="0"/>
        </a:defRPr>
      </a:lvl4pPr>
      <a:lvl5pPr marL="2227341" indent="-247482" algn="l" rtl="0" eaLnBrk="1" fontAlgn="base" latinLnBrk="1" hangingPunct="1">
        <a:spcBef>
          <a:spcPct val="20000"/>
        </a:spcBef>
        <a:spcAft>
          <a:spcPct val="0"/>
        </a:spcAft>
        <a:buChar char="»"/>
        <a:defRPr sz="2165">
          <a:solidFill>
            <a:schemeClr val="tx1"/>
          </a:solidFill>
          <a:latin typeface="Calibri" pitchFamily="34" charset="0"/>
        </a:defRPr>
      </a:lvl5pPr>
      <a:lvl6pPr marL="2722306" indent="-247482" algn="l" rtl="0" eaLnBrk="1" fontAlgn="base" latinLnBrk="1" hangingPunct="1">
        <a:spcBef>
          <a:spcPct val="20000"/>
        </a:spcBef>
        <a:spcAft>
          <a:spcPct val="0"/>
        </a:spcAft>
        <a:buChar char="»"/>
        <a:defRPr sz="2165">
          <a:solidFill>
            <a:schemeClr val="tx1"/>
          </a:solidFill>
          <a:latin typeface="+mn-lt"/>
        </a:defRPr>
      </a:lvl6pPr>
      <a:lvl7pPr marL="3217271" indent="-247482" algn="l" rtl="0" eaLnBrk="1" fontAlgn="base" latinLnBrk="1" hangingPunct="1">
        <a:spcBef>
          <a:spcPct val="20000"/>
        </a:spcBef>
        <a:spcAft>
          <a:spcPct val="0"/>
        </a:spcAft>
        <a:buChar char="»"/>
        <a:defRPr sz="2165">
          <a:solidFill>
            <a:schemeClr val="tx1"/>
          </a:solidFill>
          <a:latin typeface="+mn-lt"/>
        </a:defRPr>
      </a:lvl7pPr>
      <a:lvl8pPr marL="3712235" indent="-247482" algn="l" rtl="0" eaLnBrk="1" fontAlgn="base" latinLnBrk="1" hangingPunct="1">
        <a:spcBef>
          <a:spcPct val="20000"/>
        </a:spcBef>
        <a:spcAft>
          <a:spcPct val="0"/>
        </a:spcAft>
        <a:buChar char="»"/>
        <a:defRPr sz="2165">
          <a:solidFill>
            <a:schemeClr val="tx1"/>
          </a:solidFill>
          <a:latin typeface="+mn-lt"/>
        </a:defRPr>
      </a:lvl8pPr>
      <a:lvl9pPr marL="4207200" indent="-247482" algn="l" rtl="0" eaLnBrk="1" fontAlgn="base" latinLnBrk="1" hangingPunct="1">
        <a:spcBef>
          <a:spcPct val="20000"/>
        </a:spcBef>
        <a:spcAft>
          <a:spcPct val="0"/>
        </a:spcAft>
        <a:buChar char="»"/>
        <a:defRPr sz="216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89929" rtl="0" eaLnBrk="1" latinLnBrk="1" hangingPunct="1">
        <a:defRPr sz="1949" kern="1200">
          <a:solidFill>
            <a:schemeClr val="tx1"/>
          </a:solidFill>
          <a:latin typeface="+mn-lt"/>
          <a:ea typeface="+mn-ea"/>
          <a:cs typeface="+mn-cs"/>
        </a:defRPr>
      </a:lvl1pPr>
      <a:lvl2pPr marL="494965" algn="l" defTabSz="989929" rtl="0" eaLnBrk="1" latinLnBrk="1" hangingPunct="1">
        <a:defRPr sz="1949" kern="1200">
          <a:solidFill>
            <a:schemeClr val="tx1"/>
          </a:solidFill>
          <a:latin typeface="+mn-lt"/>
          <a:ea typeface="+mn-ea"/>
          <a:cs typeface="+mn-cs"/>
        </a:defRPr>
      </a:lvl2pPr>
      <a:lvl3pPr marL="989929" algn="l" defTabSz="989929" rtl="0" eaLnBrk="1" latinLnBrk="1" hangingPunct="1">
        <a:defRPr sz="1949" kern="1200">
          <a:solidFill>
            <a:schemeClr val="tx1"/>
          </a:solidFill>
          <a:latin typeface="+mn-lt"/>
          <a:ea typeface="+mn-ea"/>
          <a:cs typeface="+mn-cs"/>
        </a:defRPr>
      </a:lvl3pPr>
      <a:lvl4pPr marL="1484894" algn="l" defTabSz="989929" rtl="0" eaLnBrk="1" latinLnBrk="1" hangingPunct="1">
        <a:defRPr sz="1949" kern="1200">
          <a:solidFill>
            <a:schemeClr val="tx1"/>
          </a:solidFill>
          <a:latin typeface="+mn-lt"/>
          <a:ea typeface="+mn-ea"/>
          <a:cs typeface="+mn-cs"/>
        </a:defRPr>
      </a:lvl4pPr>
      <a:lvl5pPr marL="1979859" algn="l" defTabSz="989929" rtl="0" eaLnBrk="1" latinLnBrk="1" hangingPunct="1">
        <a:defRPr sz="1949" kern="1200">
          <a:solidFill>
            <a:schemeClr val="tx1"/>
          </a:solidFill>
          <a:latin typeface="+mn-lt"/>
          <a:ea typeface="+mn-ea"/>
          <a:cs typeface="+mn-cs"/>
        </a:defRPr>
      </a:lvl5pPr>
      <a:lvl6pPr marL="2474824" algn="l" defTabSz="989929" rtl="0" eaLnBrk="1" latinLnBrk="1" hangingPunct="1">
        <a:defRPr sz="1949" kern="1200">
          <a:solidFill>
            <a:schemeClr val="tx1"/>
          </a:solidFill>
          <a:latin typeface="+mn-lt"/>
          <a:ea typeface="+mn-ea"/>
          <a:cs typeface="+mn-cs"/>
        </a:defRPr>
      </a:lvl6pPr>
      <a:lvl7pPr marL="2969788" algn="l" defTabSz="989929" rtl="0" eaLnBrk="1" latinLnBrk="1" hangingPunct="1">
        <a:defRPr sz="1949" kern="1200">
          <a:solidFill>
            <a:schemeClr val="tx1"/>
          </a:solidFill>
          <a:latin typeface="+mn-lt"/>
          <a:ea typeface="+mn-ea"/>
          <a:cs typeface="+mn-cs"/>
        </a:defRPr>
      </a:lvl7pPr>
      <a:lvl8pPr marL="3464753" algn="l" defTabSz="989929" rtl="0" eaLnBrk="1" latinLnBrk="1" hangingPunct="1">
        <a:defRPr sz="1949" kern="1200">
          <a:solidFill>
            <a:schemeClr val="tx1"/>
          </a:solidFill>
          <a:latin typeface="+mn-lt"/>
          <a:ea typeface="+mn-ea"/>
          <a:cs typeface="+mn-cs"/>
        </a:defRPr>
      </a:lvl8pPr>
      <a:lvl9pPr marL="3959718" algn="l" defTabSz="989929" rtl="0" eaLnBrk="1" latinLnBrk="1" hangingPunct="1">
        <a:defRPr sz="19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234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Documents%20and%20Settings\Admin\&#48148;&#53461;%20&#54868;&#47732;\&#50500;&#48736;&#48169;\&#54028;&#53433;&#53084;\c_munjaring_news01.mpg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47491" y="6151404"/>
            <a:ext cx="1583987" cy="458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2382" dirty="0">
                <a:latin typeface="Arial Black" pitchFamily="34" charset="0"/>
                <a:ea typeface="굴림" charset="-127"/>
              </a:rPr>
              <a:t>             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"/>
            <a:ext cx="9899650" cy="6857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"/>
            <a:ext cx="9899650" cy="6857824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 bwMode="auto">
          <a:xfrm>
            <a:off x="557337" y="-147550"/>
            <a:ext cx="8277207" cy="123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997" tIns="49498" rIns="98997" bIns="49498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ko-KR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050</a:t>
            </a:r>
            <a:r>
              <a:rPr lang="ko-KR" altLang="en-US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번호</a:t>
            </a:r>
            <a:r>
              <a:rPr lang="en-US" altLang="ko-KR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 </a:t>
            </a:r>
            <a:r>
              <a:rPr lang="ko-KR" altLang="en-US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사용 </a:t>
            </a:r>
            <a:r>
              <a:rPr lang="ko-KR" altLang="en-US" sz="2800" kern="0" dirty="0" smtClean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예시 </a:t>
            </a:r>
            <a:r>
              <a:rPr lang="en-US" altLang="ko-KR" sz="2800" kern="0" dirty="0" smtClean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1</a:t>
            </a:r>
            <a:endParaRPr lang="ko-KR" altLang="en-US" sz="2800" kern="0" dirty="0">
              <a:solidFill>
                <a:srgbClr val="002060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4" name="AutoShape 22"/>
          <p:cNvSpPr>
            <a:spLocks noChangeArrowheads="1"/>
          </p:cNvSpPr>
          <p:nvPr/>
        </p:nvSpPr>
        <p:spPr bwMode="gray">
          <a:xfrm>
            <a:off x="176543" y="4988174"/>
            <a:ext cx="2870211" cy="1522759"/>
          </a:xfrm>
          <a:prstGeom prst="roundRect">
            <a:avLst>
              <a:gd name="adj" fmla="val 6523"/>
            </a:avLst>
          </a:prstGeom>
          <a:gradFill rotWithShape="1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989929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949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white">
          <a:xfrm>
            <a:off x="38429" y="4477040"/>
            <a:ext cx="3100193" cy="4255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ko-KR" sz="2165" b="1" dirty="0">
              <a:latin typeface="Arial" pitchFamily="34" charset="0"/>
              <a:ea typeface="굴림" charset="-127"/>
              <a:cs typeface="Arial" pitchFamily="34" charset="0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4" y="765608"/>
            <a:ext cx="2919838" cy="1724762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0" y="4902541"/>
            <a:ext cx="2379270" cy="1350069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515" y="1103817"/>
            <a:ext cx="2204221" cy="3567983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741" y="2750610"/>
            <a:ext cx="2848161" cy="3842379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470" y="2530053"/>
            <a:ext cx="2412734" cy="1809551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93" y="2179531"/>
            <a:ext cx="1441150" cy="2199403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564" y="730274"/>
            <a:ext cx="3188522" cy="1189983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020" y="5050179"/>
            <a:ext cx="3562973" cy="886005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097" y="1366532"/>
            <a:ext cx="1240638" cy="81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4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"/>
            <a:ext cx="9899650" cy="6857824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 bwMode="auto">
          <a:xfrm>
            <a:off x="557337" y="-147550"/>
            <a:ext cx="8277207" cy="123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997" tIns="49498" rIns="98997" bIns="49498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ko-KR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050</a:t>
            </a:r>
            <a:r>
              <a:rPr lang="ko-KR" altLang="en-US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번호</a:t>
            </a:r>
            <a:r>
              <a:rPr lang="en-US" altLang="ko-KR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 </a:t>
            </a:r>
            <a:r>
              <a:rPr lang="ko-KR" altLang="en-US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사용 </a:t>
            </a:r>
            <a:r>
              <a:rPr lang="ko-KR" altLang="en-US" sz="2800" kern="0" dirty="0" smtClean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예시 </a:t>
            </a:r>
            <a:r>
              <a:rPr lang="en-US" altLang="ko-KR" sz="2800" kern="0" dirty="0" smtClean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2</a:t>
            </a:r>
            <a:endParaRPr lang="ko-KR" altLang="en-US" sz="2800" kern="0" dirty="0">
              <a:solidFill>
                <a:srgbClr val="002060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white">
          <a:xfrm>
            <a:off x="38429" y="4477040"/>
            <a:ext cx="3100193" cy="4255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ko-KR" sz="2165" b="1" dirty="0">
              <a:latin typeface="Arial" pitchFamily="34" charset="0"/>
              <a:ea typeface="굴림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"/>
            <a:ext cx="9899650" cy="6857824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 bwMode="auto">
          <a:xfrm>
            <a:off x="557337" y="-147550"/>
            <a:ext cx="8277207" cy="123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997" tIns="49498" rIns="98997" bIns="49498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ko-KR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050</a:t>
            </a:r>
            <a:r>
              <a:rPr lang="ko-KR" altLang="en-US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번호</a:t>
            </a:r>
            <a:r>
              <a:rPr lang="en-US" altLang="ko-KR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 </a:t>
            </a:r>
            <a:r>
              <a:rPr lang="ko-KR" altLang="en-US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사용 </a:t>
            </a:r>
            <a:r>
              <a:rPr lang="ko-KR" altLang="en-US" sz="2800" kern="0" dirty="0" smtClean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예시 </a:t>
            </a:r>
            <a:r>
              <a:rPr lang="en-US" altLang="ko-KR" sz="2800" kern="0" dirty="0" smtClean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3</a:t>
            </a:r>
            <a:endParaRPr lang="ko-KR" altLang="en-US" sz="2800" kern="0" dirty="0">
              <a:solidFill>
                <a:srgbClr val="002060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white">
          <a:xfrm>
            <a:off x="38429" y="4477040"/>
            <a:ext cx="3100193" cy="4255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ko-KR" sz="2165" b="1" dirty="0">
              <a:latin typeface="Arial" pitchFamily="34" charset="0"/>
              <a:ea typeface="굴림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54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"/>
            <a:ext cx="9899650" cy="6857824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 bwMode="auto">
          <a:xfrm>
            <a:off x="557337" y="-147550"/>
            <a:ext cx="8277207" cy="123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997" tIns="49498" rIns="98997" bIns="49498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ko-KR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050</a:t>
            </a:r>
            <a:r>
              <a:rPr lang="ko-KR" altLang="en-US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번호</a:t>
            </a:r>
            <a:r>
              <a:rPr lang="en-US" altLang="ko-KR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 </a:t>
            </a:r>
            <a:r>
              <a:rPr lang="ko-KR" altLang="en-US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사용 </a:t>
            </a:r>
            <a:r>
              <a:rPr lang="ko-KR" altLang="en-US" sz="2800" kern="0" dirty="0" smtClean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예시 </a:t>
            </a:r>
            <a:r>
              <a:rPr lang="en-US" altLang="ko-KR" sz="2800" kern="0" dirty="0" smtClean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4</a:t>
            </a:r>
            <a:endParaRPr lang="ko-KR" altLang="en-US" sz="2800" kern="0" dirty="0">
              <a:solidFill>
                <a:srgbClr val="002060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white">
          <a:xfrm>
            <a:off x="38429" y="4477040"/>
            <a:ext cx="3100193" cy="4255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ko-KR" sz="2165" b="1" dirty="0">
              <a:latin typeface="Arial" pitchFamily="34" charset="0"/>
              <a:ea typeface="굴림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60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"/>
            <a:ext cx="9899650" cy="6857824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 bwMode="auto">
          <a:xfrm>
            <a:off x="557337" y="-147550"/>
            <a:ext cx="8277207" cy="123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997" tIns="49498" rIns="98997" bIns="49498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ko-KR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050</a:t>
            </a:r>
            <a:r>
              <a:rPr lang="ko-KR" altLang="en-US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번호</a:t>
            </a:r>
            <a:r>
              <a:rPr lang="en-US" altLang="ko-KR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 </a:t>
            </a:r>
            <a:r>
              <a:rPr lang="ko-KR" altLang="en-US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사용 </a:t>
            </a:r>
            <a:r>
              <a:rPr lang="ko-KR" altLang="en-US" sz="2800" kern="0" dirty="0" smtClean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예시 </a:t>
            </a:r>
            <a:r>
              <a:rPr lang="en-US" altLang="ko-KR" sz="2800" kern="0" dirty="0" smtClean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5</a:t>
            </a:r>
            <a:endParaRPr lang="ko-KR" altLang="en-US" sz="2800" kern="0" dirty="0">
              <a:solidFill>
                <a:srgbClr val="002060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white">
          <a:xfrm>
            <a:off x="38429" y="4477040"/>
            <a:ext cx="3100193" cy="4255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ko-KR" sz="2165" b="1" dirty="0">
              <a:latin typeface="Arial" pitchFamily="34" charset="0"/>
              <a:ea typeface="굴림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07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"/>
            <a:ext cx="9899650" cy="6857824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 bwMode="auto">
          <a:xfrm>
            <a:off x="557337" y="-147550"/>
            <a:ext cx="8277207" cy="123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997" tIns="49498" rIns="98997" bIns="49498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ko-KR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050</a:t>
            </a:r>
            <a:r>
              <a:rPr lang="ko-KR" altLang="en-US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번호</a:t>
            </a:r>
            <a:r>
              <a:rPr lang="en-US" altLang="ko-KR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 </a:t>
            </a:r>
            <a:r>
              <a:rPr lang="ko-KR" altLang="en-US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사용 </a:t>
            </a:r>
            <a:r>
              <a:rPr lang="ko-KR" altLang="en-US" sz="2800" kern="0" dirty="0" smtClean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예시 </a:t>
            </a:r>
            <a:r>
              <a:rPr lang="en-US" altLang="ko-KR" sz="2800" kern="0" dirty="0" smtClean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6</a:t>
            </a:r>
            <a:endParaRPr lang="ko-KR" altLang="en-US" sz="2800" kern="0" dirty="0">
              <a:solidFill>
                <a:srgbClr val="002060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white">
          <a:xfrm>
            <a:off x="38429" y="4477040"/>
            <a:ext cx="3100193" cy="4255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ko-KR" sz="2165" b="1" dirty="0">
              <a:latin typeface="Arial" pitchFamily="34" charset="0"/>
              <a:ea typeface="굴림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00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그림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"/>
            <a:ext cx="9899650" cy="6857824"/>
          </a:xfrm>
          <a:prstGeom prst="rect">
            <a:avLst/>
          </a:prstGeom>
        </p:spPr>
      </p:pic>
      <p:sp>
        <p:nvSpPr>
          <p:cNvPr id="2" name="제목 1"/>
          <p:cNvSpPr txBox="1">
            <a:spLocks/>
          </p:cNvSpPr>
          <p:nvPr/>
        </p:nvSpPr>
        <p:spPr bwMode="auto">
          <a:xfrm>
            <a:off x="826661" y="-158162"/>
            <a:ext cx="8277207" cy="123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997" tIns="49498" rIns="98997" bIns="49498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ko-KR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050</a:t>
            </a:r>
            <a:r>
              <a:rPr lang="ko-KR" altLang="en-US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 회원가입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804344" y="1690734"/>
            <a:ext cx="2524755" cy="2089926"/>
            <a:chOff x="315" y="1323"/>
            <a:chExt cx="1486" cy="1388"/>
          </a:xfrm>
        </p:grpSpPr>
        <p:sp>
          <p:nvSpPr>
            <p:cNvPr id="4" name="AutoShape 4"/>
            <p:cNvSpPr>
              <a:spLocks noChangeAspect="1" noChangeArrowheads="1"/>
            </p:cNvSpPr>
            <p:nvPr/>
          </p:nvSpPr>
          <p:spPr bwMode="gray">
            <a:xfrm>
              <a:off x="329" y="1337"/>
              <a:ext cx="1457" cy="1360"/>
            </a:xfrm>
            <a:prstGeom prst="roundRect">
              <a:avLst>
                <a:gd name="adj" fmla="val 7606"/>
              </a:avLst>
            </a:prstGeom>
            <a:gradFill rotWithShape="1">
              <a:gsLst>
                <a:gs pos="0">
                  <a:srgbClr val="D39E73">
                    <a:gamma/>
                    <a:tint val="10196"/>
                    <a:invGamma/>
                    <a:alpha val="39999"/>
                  </a:srgbClr>
                </a:gs>
                <a:gs pos="100000">
                  <a:srgbClr val="D39E73">
                    <a:alpha val="39999"/>
                  </a:srgbClr>
                </a:gs>
              </a:gsLst>
              <a:lin ang="5400000" scaled="1"/>
            </a:gradFill>
            <a:ln w="9525">
              <a:solidFill>
                <a:srgbClr val="D39E7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8992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949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5" name="AutoShape 5"/>
            <p:cNvSpPr>
              <a:spLocks noChangeArrowheads="1"/>
            </p:cNvSpPr>
            <p:nvPr/>
          </p:nvSpPr>
          <p:spPr bwMode="gray">
            <a:xfrm>
              <a:off x="315" y="1323"/>
              <a:ext cx="1486" cy="1388"/>
            </a:xfrm>
            <a:prstGeom prst="roundRect">
              <a:avLst>
                <a:gd name="adj" fmla="val 7606"/>
              </a:avLst>
            </a:prstGeom>
            <a:noFill/>
            <a:ln w="9525">
              <a:solidFill>
                <a:srgbClr val="D39E7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8992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949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</p:grp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3396172" y="1668426"/>
            <a:ext cx="2789434" cy="2089926"/>
            <a:chOff x="315" y="1323"/>
            <a:chExt cx="1486" cy="1388"/>
          </a:xfrm>
        </p:grpSpPr>
        <p:sp>
          <p:nvSpPr>
            <p:cNvPr id="7" name="AutoShape 7"/>
            <p:cNvSpPr>
              <a:spLocks noChangeAspect="1" noChangeArrowheads="1"/>
            </p:cNvSpPr>
            <p:nvPr/>
          </p:nvSpPr>
          <p:spPr bwMode="gray">
            <a:xfrm>
              <a:off x="329" y="1337"/>
              <a:ext cx="1457" cy="1360"/>
            </a:xfrm>
            <a:prstGeom prst="roundRect">
              <a:avLst>
                <a:gd name="adj" fmla="val 7606"/>
              </a:avLst>
            </a:prstGeom>
            <a:gradFill rotWithShape="1">
              <a:gsLst>
                <a:gs pos="0">
                  <a:srgbClr val="92C866">
                    <a:gamma/>
                    <a:tint val="10196"/>
                    <a:invGamma/>
                    <a:alpha val="39999"/>
                  </a:srgbClr>
                </a:gs>
                <a:gs pos="100000">
                  <a:srgbClr val="92C866">
                    <a:alpha val="39999"/>
                  </a:srgbClr>
                </a:gs>
              </a:gsLst>
              <a:lin ang="5400000" scaled="1"/>
            </a:gradFill>
            <a:ln w="9525">
              <a:solidFill>
                <a:srgbClr val="92C8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8992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949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8" name="AutoShape 8"/>
            <p:cNvSpPr>
              <a:spLocks noChangeArrowheads="1"/>
            </p:cNvSpPr>
            <p:nvPr/>
          </p:nvSpPr>
          <p:spPr bwMode="gray">
            <a:xfrm>
              <a:off x="315" y="1323"/>
              <a:ext cx="1486" cy="1388"/>
            </a:xfrm>
            <a:prstGeom prst="roundRect">
              <a:avLst>
                <a:gd name="adj" fmla="val 7606"/>
              </a:avLst>
            </a:prstGeom>
            <a:noFill/>
            <a:ln w="9525">
              <a:solidFill>
                <a:srgbClr val="92C8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8992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949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6467457" y="1661059"/>
            <a:ext cx="2581471" cy="2089926"/>
            <a:chOff x="315" y="1323"/>
            <a:chExt cx="1486" cy="1388"/>
          </a:xfrm>
        </p:grpSpPr>
        <p:sp>
          <p:nvSpPr>
            <p:cNvPr id="10" name="AutoShape 10"/>
            <p:cNvSpPr>
              <a:spLocks noChangeAspect="1" noChangeArrowheads="1"/>
            </p:cNvSpPr>
            <p:nvPr/>
          </p:nvSpPr>
          <p:spPr bwMode="gray">
            <a:xfrm>
              <a:off x="329" y="1337"/>
              <a:ext cx="1457" cy="1360"/>
            </a:xfrm>
            <a:prstGeom prst="roundRect">
              <a:avLst>
                <a:gd name="adj" fmla="val 7606"/>
              </a:avLst>
            </a:prstGeom>
            <a:gradFill rotWithShape="1">
              <a:gsLst>
                <a:gs pos="0">
                  <a:srgbClr val="A07DBD">
                    <a:gamma/>
                    <a:tint val="10196"/>
                    <a:invGamma/>
                    <a:alpha val="39999"/>
                  </a:srgbClr>
                </a:gs>
                <a:gs pos="100000">
                  <a:srgbClr val="A07DBD">
                    <a:alpha val="39999"/>
                  </a:srgbClr>
                </a:gs>
              </a:gsLst>
              <a:lin ang="5400000" scaled="1"/>
            </a:gradFill>
            <a:ln w="9525">
              <a:solidFill>
                <a:srgbClr val="A07DB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8992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949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11" name="AutoShape 11"/>
            <p:cNvSpPr>
              <a:spLocks noChangeArrowheads="1"/>
            </p:cNvSpPr>
            <p:nvPr/>
          </p:nvSpPr>
          <p:spPr bwMode="gray">
            <a:xfrm>
              <a:off x="315" y="1323"/>
              <a:ext cx="1486" cy="1388"/>
            </a:xfrm>
            <a:prstGeom prst="roundRect">
              <a:avLst>
                <a:gd name="adj" fmla="val 7606"/>
              </a:avLst>
            </a:prstGeom>
            <a:noFill/>
            <a:ln w="9525">
              <a:solidFill>
                <a:srgbClr val="A07DB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8992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949" kern="0">
                <a:solidFill>
                  <a:sysClr val="windowText" lastClr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</p:grpSp>
      <p:sp>
        <p:nvSpPr>
          <p:cNvPr id="13" name="AutoShape 13"/>
          <p:cNvSpPr>
            <a:spLocks noChangeAspect="1" noChangeArrowheads="1"/>
          </p:cNvSpPr>
          <p:nvPr/>
        </p:nvSpPr>
        <p:spPr bwMode="gray">
          <a:xfrm>
            <a:off x="773381" y="4625234"/>
            <a:ext cx="8509231" cy="2438819"/>
          </a:xfrm>
          <a:prstGeom prst="roundRect">
            <a:avLst>
              <a:gd name="adj" fmla="val 7606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989929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949" kern="0">
              <a:solidFill>
                <a:sysClr val="windowText" lastClr="000000"/>
              </a:solidFill>
            </a:endParaRP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gray">
          <a:xfrm>
            <a:off x="928064" y="4058648"/>
            <a:ext cx="8074403" cy="2320247"/>
          </a:xfrm>
          <a:prstGeom prst="roundRect">
            <a:avLst>
              <a:gd name="adj" fmla="val 7606"/>
            </a:avLst>
          </a:prstGeom>
          <a:noFill/>
          <a:ln w="28575">
            <a:solidFill>
              <a:srgbClr val="96969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black">
          <a:xfrm>
            <a:off x="760183" y="1747005"/>
            <a:ext cx="2593014" cy="3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899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949" b="1" kern="0" dirty="0">
                <a:solidFill>
                  <a:srgbClr val="D39E73"/>
                </a:solidFill>
                <a:latin typeface="페이퍼로지 8 ExtraBold" pitchFamily="2" charset="-127"/>
                <a:ea typeface="페이퍼로지 8 ExtraBold" pitchFamily="2" charset="-127"/>
              </a:rPr>
              <a:t> </a:t>
            </a:r>
            <a:r>
              <a:rPr lang="ko-KR" altLang="en-US" b="1" kern="0" dirty="0" smtClean="0">
                <a:solidFill>
                  <a:srgbClr val="D39E73"/>
                </a:solidFill>
                <a:latin typeface="페이퍼로지 8 ExtraBold" pitchFamily="2" charset="-127"/>
                <a:ea typeface="페이퍼로지 8 ExtraBold" pitchFamily="2" charset="-127"/>
              </a:rPr>
              <a:t>평생 </a:t>
            </a:r>
            <a:r>
              <a:rPr lang="ko-KR" altLang="en-US" b="1" kern="0" dirty="0">
                <a:solidFill>
                  <a:srgbClr val="D39E73"/>
                </a:solidFill>
                <a:latin typeface="페이퍼로지 8 ExtraBold" pitchFamily="2" charset="-127"/>
                <a:ea typeface="페이퍼로지 8 ExtraBold" pitchFamily="2" charset="-127"/>
              </a:rPr>
              <a:t>번호 </a:t>
            </a:r>
            <a:r>
              <a:rPr lang="en-US" altLang="ko-KR" b="1" kern="0" dirty="0">
                <a:solidFill>
                  <a:srgbClr val="D39E73"/>
                </a:solidFill>
                <a:latin typeface="페이퍼로지 8 ExtraBold" pitchFamily="2" charset="-127"/>
                <a:ea typeface="페이퍼로지 8 ExtraBold" pitchFamily="2" charset="-127"/>
              </a:rPr>
              <a:t>1</a:t>
            </a:r>
            <a:r>
              <a:rPr lang="ko-KR" altLang="en-US" b="1" kern="0" dirty="0">
                <a:solidFill>
                  <a:srgbClr val="D39E73"/>
                </a:solidFill>
                <a:latin typeface="페이퍼로지 8 ExtraBold" pitchFamily="2" charset="-127"/>
                <a:ea typeface="페이퍼로지 8 ExtraBold" pitchFamily="2" charset="-127"/>
              </a:rPr>
              <a:t>개</a:t>
            </a:r>
            <a:endParaRPr lang="en-US" altLang="ko-KR" sz="1949" b="1" kern="0" dirty="0">
              <a:solidFill>
                <a:srgbClr val="D39E73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black">
          <a:xfrm>
            <a:off x="3480335" y="1769323"/>
            <a:ext cx="2677114" cy="3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899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b="1" kern="0" noProof="0" dirty="0">
                <a:solidFill>
                  <a:srgbClr val="92C866"/>
                </a:solidFill>
                <a:latin typeface="페이퍼로지 8 ExtraBold" pitchFamily="2" charset="-127"/>
                <a:ea typeface="페이퍼로지 8 ExtraBold" pitchFamily="2" charset="-127"/>
              </a:rPr>
              <a:t>+ </a:t>
            </a:r>
            <a:r>
              <a:rPr lang="ko-KR" altLang="en-US" b="1" kern="0" noProof="0" dirty="0" err="1" smtClean="0">
                <a:solidFill>
                  <a:srgbClr val="92C866"/>
                </a:solidFill>
                <a:latin typeface="페이퍼로지 8 ExtraBold" pitchFamily="2" charset="-127"/>
                <a:ea typeface="페이퍼로지 8 ExtraBold" pitchFamily="2" charset="-127"/>
              </a:rPr>
              <a:t>변경번호</a:t>
            </a:r>
            <a:r>
              <a:rPr lang="ko-KR" altLang="en-US" b="1" kern="0" noProof="0" dirty="0" smtClean="0">
                <a:solidFill>
                  <a:srgbClr val="92C866"/>
                </a:solidFill>
                <a:latin typeface="페이퍼로지 8 ExtraBold" pitchFamily="2" charset="-127"/>
                <a:ea typeface="페이퍼로지 8 ExtraBold" pitchFamily="2" charset="-127"/>
              </a:rPr>
              <a:t> </a:t>
            </a:r>
            <a:r>
              <a:rPr lang="en-US" altLang="ko-KR" b="1" kern="0" noProof="0" dirty="0">
                <a:solidFill>
                  <a:srgbClr val="92C866"/>
                </a:solidFill>
                <a:latin typeface="페이퍼로지 8 ExtraBold" pitchFamily="2" charset="-127"/>
                <a:ea typeface="페이퍼로지 8 ExtraBold" pitchFamily="2" charset="-127"/>
              </a:rPr>
              <a:t>1</a:t>
            </a:r>
            <a:r>
              <a:rPr lang="ko-KR" altLang="en-US" b="1" kern="0" noProof="0" dirty="0">
                <a:solidFill>
                  <a:srgbClr val="92C866"/>
                </a:solidFill>
                <a:latin typeface="페이퍼로지 8 ExtraBold" pitchFamily="2" charset="-127"/>
                <a:ea typeface="페이퍼로지 8 ExtraBold" pitchFamily="2" charset="-127"/>
              </a:rPr>
              <a:t>개</a:t>
            </a:r>
            <a:endParaRPr lang="en-US" altLang="ko-KR" sz="1949" b="1" kern="0" dirty="0">
              <a:solidFill>
                <a:srgbClr val="92C866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black">
          <a:xfrm>
            <a:off x="6637623" y="1769324"/>
            <a:ext cx="2227421" cy="3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899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949" b="1" kern="0" dirty="0">
                <a:solidFill>
                  <a:srgbClr val="A07DBD"/>
                </a:solidFill>
                <a:latin typeface="페이퍼로지 8 ExtraBold" pitchFamily="2" charset="-127"/>
                <a:ea typeface="페이퍼로지 8 ExtraBold" pitchFamily="2" charset="-127"/>
              </a:rPr>
              <a:t>결제 금액</a:t>
            </a:r>
            <a:endParaRPr lang="en-US" altLang="ko-KR" sz="1949" b="1" kern="0" dirty="0">
              <a:solidFill>
                <a:srgbClr val="A07DBD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18" name="AutoShape 18"/>
          <p:cNvSpPr>
            <a:spLocks noChangeArrowheads="1"/>
          </p:cNvSpPr>
          <p:nvPr/>
        </p:nvSpPr>
        <p:spPr bwMode="gray">
          <a:xfrm>
            <a:off x="3635018" y="2321023"/>
            <a:ext cx="2486090" cy="33514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989929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949" kern="0">
              <a:solidFill>
                <a:sysClr val="windowText" lastClr="000000"/>
              </a:solidFill>
            </a:endParaRPr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gray">
          <a:xfrm>
            <a:off x="3744564" y="2315843"/>
            <a:ext cx="2062807" cy="32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ko-KR" sz="1516" b="1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ko-KR" altLang="en-US" sz="1516" b="1" dirty="0" smtClean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실시간</a:t>
            </a:r>
            <a:r>
              <a:rPr lang="ko-KR" altLang="en-US" sz="1516" b="1" dirty="0" smtClean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ko-KR" altLang="en-US" sz="1516" b="1" dirty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변경가능</a:t>
            </a:r>
            <a:endParaRPr lang="en-US" altLang="ko-KR" sz="1407" b="1" dirty="0">
              <a:solidFill>
                <a:srgbClr val="000000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20" name="Oval 25"/>
          <p:cNvSpPr>
            <a:spLocks noChangeArrowheads="1"/>
          </p:cNvSpPr>
          <p:nvPr/>
        </p:nvSpPr>
        <p:spPr bwMode="gray">
          <a:xfrm>
            <a:off x="1110264" y="4677379"/>
            <a:ext cx="247491" cy="247491"/>
          </a:xfrm>
          <a:prstGeom prst="ellipse">
            <a:avLst/>
          </a:prstGeom>
          <a:solidFill>
            <a:srgbClr val="63AED3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899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516" b="1" kern="0" dirty="0">
                <a:solidFill>
                  <a:srgbClr val="FFFFFF"/>
                </a:solidFill>
                <a:ea typeface="굴림" pitchFamily="50" charset="-127"/>
              </a:rPr>
              <a:t>A</a:t>
            </a:r>
          </a:p>
        </p:txBody>
      </p:sp>
      <p:sp>
        <p:nvSpPr>
          <p:cNvPr id="21" name="Oval 26"/>
          <p:cNvSpPr>
            <a:spLocks noChangeArrowheads="1"/>
          </p:cNvSpPr>
          <p:nvPr/>
        </p:nvSpPr>
        <p:spPr bwMode="gray">
          <a:xfrm>
            <a:off x="3325652" y="4986746"/>
            <a:ext cx="247491" cy="247491"/>
          </a:xfrm>
          <a:prstGeom prst="ellipse">
            <a:avLst/>
          </a:prstGeom>
          <a:solidFill>
            <a:srgbClr val="92C8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899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516" b="1" kern="0" dirty="0">
                <a:solidFill>
                  <a:srgbClr val="FFFFFF"/>
                </a:solidFill>
                <a:ea typeface="굴림" pitchFamily="50" charset="-127"/>
              </a:rPr>
              <a:t>B</a:t>
            </a:r>
          </a:p>
        </p:txBody>
      </p:sp>
      <p:sp>
        <p:nvSpPr>
          <p:cNvPr id="22" name="Oval 27"/>
          <p:cNvSpPr>
            <a:spLocks noChangeArrowheads="1"/>
          </p:cNvSpPr>
          <p:nvPr/>
        </p:nvSpPr>
        <p:spPr bwMode="gray">
          <a:xfrm>
            <a:off x="6678856" y="5435328"/>
            <a:ext cx="247491" cy="247491"/>
          </a:xfrm>
          <a:prstGeom prst="ellipse">
            <a:avLst/>
          </a:prstGeom>
          <a:solidFill>
            <a:srgbClr val="D39E73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899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516" b="1" kern="0" dirty="0">
                <a:solidFill>
                  <a:srgbClr val="FFFFFF"/>
                </a:solidFill>
                <a:ea typeface="굴림" pitchFamily="50" charset="-127"/>
              </a:rPr>
              <a:t>C</a:t>
            </a:r>
          </a:p>
        </p:txBody>
      </p:sp>
      <p:sp>
        <p:nvSpPr>
          <p:cNvPr id="23" name="Oval 28"/>
          <p:cNvSpPr>
            <a:spLocks noChangeArrowheads="1"/>
          </p:cNvSpPr>
          <p:nvPr/>
        </p:nvSpPr>
        <p:spPr bwMode="gray">
          <a:xfrm>
            <a:off x="6017123" y="6127025"/>
            <a:ext cx="213150" cy="199829"/>
          </a:xfrm>
          <a:prstGeom prst="ellipse">
            <a:avLst/>
          </a:prstGeom>
          <a:solidFill>
            <a:srgbClr val="A07DBD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899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516" b="1" kern="0" dirty="0">
                <a:solidFill>
                  <a:srgbClr val="FFFFFF"/>
                </a:solidFill>
                <a:ea typeface="굴림" pitchFamily="50" charset="-127"/>
              </a:rPr>
              <a:t>D</a:t>
            </a:r>
          </a:p>
        </p:txBody>
      </p:sp>
      <p:sp>
        <p:nvSpPr>
          <p:cNvPr id="24" name="Line 33"/>
          <p:cNvSpPr>
            <a:spLocks noChangeShapeType="1"/>
          </p:cNvSpPr>
          <p:nvPr/>
        </p:nvSpPr>
        <p:spPr bwMode="gray">
          <a:xfrm>
            <a:off x="5596074" y="5992187"/>
            <a:ext cx="324834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defTabSz="989929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949" kern="0">
              <a:solidFill>
                <a:sysClr val="windowText" lastClr="000000"/>
              </a:solidFill>
            </a:endParaRPr>
          </a:p>
        </p:txBody>
      </p:sp>
      <p:sp>
        <p:nvSpPr>
          <p:cNvPr id="25" name="Rectangle 34"/>
          <p:cNvSpPr>
            <a:spLocks noChangeArrowheads="1"/>
          </p:cNvSpPr>
          <p:nvPr/>
        </p:nvSpPr>
        <p:spPr bwMode="gray">
          <a:xfrm>
            <a:off x="6230272" y="6069528"/>
            <a:ext cx="3052339" cy="32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899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16" b="1" kern="0" dirty="0">
                <a:solidFill>
                  <a:srgbClr val="19689D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가입 </a:t>
            </a:r>
            <a:r>
              <a:rPr lang="ko-KR" altLang="en-US" sz="1516" b="1" kern="0" dirty="0" smtClean="0">
                <a:solidFill>
                  <a:srgbClr val="19689D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확인</a:t>
            </a:r>
            <a:r>
              <a:rPr lang="en-US" altLang="ko-KR" sz="1516" b="1" kern="0" dirty="0" smtClean="0">
                <a:solidFill>
                  <a:srgbClr val="19689D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: </a:t>
            </a:r>
            <a:r>
              <a:rPr lang="en-US" altLang="ko-KR" sz="1516" b="1" kern="0" dirty="0">
                <a:solidFill>
                  <a:srgbClr val="19689D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SMS </a:t>
            </a:r>
            <a:r>
              <a:rPr lang="ko-KR" altLang="en-US" sz="1516" b="1" kern="0" dirty="0">
                <a:solidFill>
                  <a:srgbClr val="19689D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문자 통보</a:t>
            </a:r>
            <a:endParaRPr lang="en-US" altLang="ko-KR" sz="1516" b="1" kern="0" dirty="0">
              <a:solidFill>
                <a:srgbClr val="19689D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26" name="Text Box 35"/>
          <p:cNvSpPr txBox="1">
            <a:spLocks noChangeArrowheads="1"/>
          </p:cNvSpPr>
          <p:nvPr/>
        </p:nvSpPr>
        <p:spPr bwMode="gray">
          <a:xfrm>
            <a:off x="1983313" y="3926930"/>
            <a:ext cx="1570898" cy="369332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ko-KR" altLang="en-US" b="1" dirty="0">
                <a:latin typeface="페이퍼로지 8 ExtraBold" pitchFamily="2" charset="-127"/>
                <a:ea typeface="페이퍼로지 8 ExtraBold" pitchFamily="2" charset="-127"/>
              </a:rPr>
              <a:t> 회 원가 입 </a:t>
            </a:r>
            <a:endParaRPr lang="en-US" altLang="ko-KR" b="1" dirty="0"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27" name="AutoShape 36"/>
          <p:cNvSpPr>
            <a:spLocks noChangeArrowheads="1"/>
          </p:cNvSpPr>
          <p:nvPr/>
        </p:nvSpPr>
        <p:spPr bwMode="gray">
          <a:xfrm>
            <a:off x="1003381" y="2321023"/>
            <a:ext cx="2195104" cy="33514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989929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949" kern="0">
              <a:solidFill>
                <a:sysClr val="windowText" lastClr="000000"/>
              </a:solidFill>
            </a:endParaRPr>
          </a:p>
        </p:txBody>
      </p:sp>
      <p:sp>
        <p:nvSpPr>
          <p:cNvPr id="28" name="AutoShape 37"/>
          <p:cNvSpPr>
            <a:spLocks noChangeArrowheads="1"/>
          </p:cNvSpPr>
          <p:nvPr/>
        </p:nvSpPr>
        <p:spPr bwMode="gray">
          <a:xfrm>
            <a:off x="1003381" y="3191201"/>
            <a:ext cx="2206797" cy="35405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989929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949" kern="0">
              <a:solidFill>
                <a:sysClr val="windowText" lastClr="000000"/>
              </a:solidFill>
            </a:endParaRPr>
          </a:p>
        </p:txBody>
      </p:sp>
      <p:sp>
        <p:nvSpPr>
          <p:cNvPr id="29" name="AutoShape 38"/>
          <p:cNvSpPr>
            <a:spLocks noChangeArrowheads="1"/>
          </p:cNvSpPr>
          <p:nvPr/>
        </p:nvSpPr>
        <p:spPr bwMode="gray">
          <a:xfrm>
            <a:off x="1032427" y="2759295"/>
            <a:ext cx="2206797" cy="33514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989929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949" kern="0">
              <a:solidFill>
                <a:sysClr val="windowText" lastClr="000000"/>
              </a:solidFill>
            </a:endParaRPr>
          </a:p>
        </p:txBody>
      </p:sp>
      <p:sp>
        <p:nvSpPr>
          <p:cNvPr id="30" name="Rectangle 39"/>
          <p:cNvSpPr>
            <a:spLocks noChangeArrowheads="1"/>
          </p:cNvSpPr>
          <p:nvPr/>
        </p:nvSpPr>
        <p:spPr bwMode="gray">
          <a:xfrm>
            <a:off x="1110262" y="2292641"/>
            <a:ext cx="2281577" cy="32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ko-KR" sz="1516" b="1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ko-KR" altLang="en-US" sz="1516" b="1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평생 번호 개념</a:t>
            </a:r>
            <a:endParaRPr lang="en-US" altLang="ko-KR" sz="1083" b="1" dirty="0">
              <a:solidFill>
                <a:srgbClr val="000000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31" name="AutoShape 42"/>
          <p:cNvSpPr>
            <a:spLocks noChangeArrowheads="1"/>
          </p:cNvSpPr>
          <p:nvPr/>
        </p:nvSpPr>
        <p:spPr bwMode="gray">
          <a:xfrm>
            <a:off x="6658248" y="2321023"/>
            <a:ext cx="2206797" cy="33514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989929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949" kern="0">
              <a:solidFill>
                <a:sysClr val="windowText" lastClr="000000"/>
              </a:solidFill>
            </a:endParaRPr>
          </a:p>
        </p:txBody>
      </p:sp>
      <p:sp>
        <p:nvSpPr>
          <p:cNvPr id="32" name="AutoShape 43"/>
          <p:cNvSpPr>
            <a:spLocks noChangeArrowheads="1"/>
          </p:cNvSpPr>
          <p:nvPr/>
        </p:nvSpPr>
        <p:spPr bwMode="gray">
          <a:xfrm>
            <a:off x="6717683" y="3204430"/>
            <a:ext cx="2184737" cy="35405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ko-KR" altLang="en-US" sz="1516" b="1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결제 </a:t>
            </a:r>
            <a:r>
              <a:rPr lang="ko-KR" altLang="en-US" sz="1516" b="1" dirty="0" err="1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안내통보</a:t>
            </a:r>
            <a:r>
              <a:rPr lang="en-US" altLang="ko-KR" sz="1516" b="1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endParaRPr lang="en-US" altLang="ko-KR" sz="1516" b="1" dirty="0">
              <a:solidFill>
                <a:srgbClr val="000000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33" name="AutoShape 44"/>
          <p:cNvSpPr>
            <a:spLocks noChangeArrowheads="1"/>
          </p:cNvSpPr>
          <p:nvPr/>
        </p:nvSpPr>
        <p:spPr bwMode="gray">
          <a:xfrm>
            <a:off x="6690244" y="2754141"/>
            <a:ext cx="2212177" cy="33514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99" b="1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ko-KR" altLang="en-US" sz="1516" b="1" dirty="0" smtClean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휴대폰결제</a:t>
            </a:r>
            <a:r>
              <a:rPr lang="en-US" altLang="ko-KR" sz="1516" b="1" dirty="0" smtClean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</a:t>
            </a:r>
            <a:r>
              <a:rPr lang="ko-KR" altLang="en-US" sz="1516" b="1" dirty="0" err="1" smtClean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매월자동</a:t>
            </a:r>
            <a:r>
              <a:rPr lang="en-US" altLang="ko-KR" sz="1516" b="1" dirty="0" smtClean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)</a:t>
            </a:r>
            <a:endParaRPr lang="ko-KR" altLang="en-US" sz="1516" kern="0" dirty="0">
              <a:solidFill>
                <a:sysClr val="windowText" lastClr="000000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34" name="Rectangle 45"/>
          <p:cNvSpPr>
            <a:spLocks noChangeArrowheads="1"/>
          </p:cNvSpPr>
          <p:nvPr/>
        </p:nvSpPr>
        <p:spPr bwMode="gray">
          <a:xfrm>
            <a:off x="6707990" y="2316558"/>
            <a:ext cx="2691152" cy="32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516" b="1" dirty="0" smtClean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2,200</a:t>
            </a:r>
            <a:r>
              <a:rPr lang="ko-KR" altLang="en-US" sz="1516" b="1" dirty="0" smtClean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원 </a:t>
            </a:r>
            <a:r>
              <a:rPr lang="en-US" altLang="ko-KR" sz="1516" b="1" dirty="0" smtClean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/</a:t>
            </a:r>
            <a:r>
              <a:rPr lang="ko-KR" altLang="en-US" sz="1516" b="1" dirty="0" smtClean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en-US" altLang="ko-KR" sz="1516" b="1" dirty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050</a:t>
            </a:r>
            <a:r>
              <a:rPr lang="ko-KR" altLang="en-US" sz="1516" b="1" dirty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번호</a:t>
            </a:r>
            <a:r>
              <a:rPr lang="en-US" altLang="ko-KR" sz="1516" b="1" dirty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</a:t>
            </a:r>
            <a:r>
              <a:rPr lang="ko-KR" altLang="en-US" sz="1516" b="1" dirty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개 </a:t>
            </a:r>
            <a:endParaRPr lang="en-US" altLang="ko-KR" sz="1516" b="1" dirty="0">
              <a:solidFill>
                <a:srgbClr val="000000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35" name="Rectangle 46"/>
          <p:cNvSpPr>
            <a:spLocks noChangeArrowheads="1"/>
          </p:cNvSpPr>
          <p:nvPr/>
        </p:nvSpPr>
        <p:spPr bwMode="gray">
          <a:xfrm>
            <a:off x="6780275" y="2752420"/>
            <a:ext cx="470000" cy="32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ko-KR" sz="1516" b="1" dirty="0">
                <a:ea typeface="굴림" pitchFamily="50" charset="-127"/>
              </a:rPr>
              <a:t>    </a:t>
            </a:r>
            <a:endParaRPr lang="en-US" altLang="ko-KR" sz="1407" b="1" dirty="0">
              <a:solidFill>
                <a:srgbClr val="000000"/>
              </a:solidFill>
              <a:ea typeface="굴림" pitchFamily="50" charset="-127"/>
            </a:endParaRPr>
          </a:p>
        </p:txBody>
      </p:sp>
      <p:sp>
        <p:nvSpPr>
          <p:cNvPr id="37" name="모서리가 둥근 직사각형 36"/>
          <p:cNvSpPr/>
          <p:nvPr/>
        </p:nvSpPr>
        <p:spPr>
          <a:xfrm>
            <a:off x="1481557" y="4653534"/>
            <a:ext cx="1701514" cy="30936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63AED3"/>
            </a:solidFill>
            <a:prstDash val="solid"/>
          </a:ln>
          <a:effectLst/>
        </p:spPr>
        <p:txBody>
          <a:bodyPr rtlCol="0" anchor="ctr"/>
          <a:lstStyle/>
          <a:p>
            <a:pPr algn="ctr" defTabSz="9899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516" b="1" kern="0" dirty="0">
                <a:solidFill>
                  <a:srgbClr val="000000"/>
                </a:solidFill>
                <a:latin typeface="+mn-lt"/>
                <a:ea typeface="굴림" pitchFamily="50" charset="-127"/>
              </a:rPr>
              <a:t> </a:t>
            </a:r>
          </a:p>
          <a:p>
            <a:pPr algn="ctr" defTabSz="989929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949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8" name="Rectangle 39"/>
          <p:cNvSpPr>
            <a:spLocks noChangeArrowheads="1"/>
          </p:cNvSpPr>
          <p:nvPr/>
        </p:nvSpPr>
        <p:spPr bwMode="gray">
          <a:xfrm>
            <a:off x="1481557" y="4653534"/>
            <a:ext cx="1794270" cy="32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ko-KR" sz="1516" b="1" dirty="0">
                <a:ea typeface="굴림" pitchFamily="50" charset="-127"/>
              </a:rPr>
              <a:t> </a:t>
            </a:r>
            <a:r>
              <a:rPr lang="en-US" altLang="ko-KR" sz="1516" b="1" dirty="0" smtClean="0">
                <a:ea typeface="굴림" pitchFamily="50" charset="-127"/>
              </a:rPr>
              <a:t>xxx</a:t>
            </a:r>
            <a:r>
              <a:rPr lang="en-US" altLang="ko-KR" sz="1516" b="1" dirty="0" smtClean="0">
                <a:ea typeface="굴림" pitchFamily="50" charset="-127"/>
              </a:rPr>
              <a:t>050.com</a:t>
            </a:r>
            <a:endParaRPr lang="en-US" altLang="ko-KR" sz="1516" b="1" dirty="0">
              <a:solidFill>
                <a:srgbClr val="000000"/>
              </a:solidFill>
              <a:ea typeface="굴림" pitchFamily="50" charset="-127"/>
            </a:endParaRPr>
          </a:p>
        </p:txBody>
      </p:sp>
      <p:sp>
        <p:nvSpPr>
          <p:cNvPr id="39" name="모서리가 둥근 직사각형 38"/>
          <p:cNvSpPr/>
          <p:nvPr/>
        </p:nvSpPr>
        <p:spPr>
          <a:xfrm>
            <a:off x="3971900" y="5040241"/>
            <a:ext cx="2718343" cy="33321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63AED3"/>
            </a:solidFill>
            <a:prstDash val="solid"/>
          </a:ln>
          <a:effectLst/>
        </p:spPr>
        <p:txBody>
          <a:bodyPr rtlCol="0" anchor="ctr"/>
          <a:lstStyle/>
          <a:p>
            <a:pPr algn="ctr" defTabSz="9899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516" b="1" kern="0" dirty="0">
                <a:solidFill>
                  <a:srgbClr val="000000"/>
                </a:solidFill>
                <a:latin typeface="+mn-lt"/>
                <a:ea typeface="굴림" pitchFamily="50" charset="-127"/>
              </a:rPr>
              <a:t> </a:t>
            </a:r>
          </a:p>
          <a:p>
            <a:pPr algn="ctr" defTabSz="989929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949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0" name="AutoShape 18"/>
          <p:cNvSpPr>
            <a:spLocks noChangeArrowheads="1"/>
          </p:cNvSpPr>
          <p:nvPr/>
        </p:nvSpPr>
        <p:spPr bwMode="gray">
          <a:xfrm>
            <a:off x="3635018" y="2669065"/>
            <a:ext cx="2486090" cy="33514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989929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949" kern="0" dirty="0">
              <a:solidFill>
                <a:sysClr val="windowText" lastClr="000000"/>
              </a:solidFill>
            </a:endParaRPr>
          </a:p>
        </p:txBody>
      </p:sp>
      <p:sp>
        <p:nvSpPr>
          <p:cNvPr id="41" name="Rectangle 21"/>
          <p:cNvSpPr>
            <a:spLocks noChangeArrowheads="1"/>
          </p:cNvSpPr>
          <p:nvPr/>
        </p:nvSpPr>
        <p:spPr bwMode="gray">
          <a:xfrm>
            <a:off x="4049243" y="5040242"/>
            <a:ext cx="2609005" cy="32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ko-KR" sz="1516" b="1" dirty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ko-KR" altLang="en-US" sz="1516" b="1" dirty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 </a:t>
            </a:r>
            <a:r>
              <a:rPr lang="ko-KR" altLang="en-US" sz="1516" b="1" dirty="0" smtClean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간편 </a:t>
            </a:r>
            <a:r>
              <a:rPr lang="ko-KR" altLang="en-US" sz="1516" b="1" dirty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회원 가입  </a:t>
            </a:r>
            <a:endParaRPr lang="en-US" altLang="ko-KR" sz="1516" b="1" dirty="0">
              <a:solidFill>
                <a:srgbClr val="000000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42" name="모서리가 둥근 직사각형 41"/>
          <p:cNvSpPr/>
          <p:nvPr/>
        </p:nvSpPr>
        <p:spPr>
          <a:xfrm>
            <a:off x="7374929" y="5426950"/>
            <a:ext cx="1469490" cy="33321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63AED3"/>
            </a:solidFill>
            <a:prstDash val="solid"/>
          </a:ln>
          <a:effectLst/>
        </p:spPr>
        <p:txBody>
          <a:bodyPr rtlCol="0" anchor="ctr"/>
          <a:lstStyle/>
          <a:p>
            <a:pPr algn="ctr" defTabSz="9899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516" b="1" kern="0" dirty="0">
                <a:solidFill>
                  <a:srgbClr val="000000"/>
                </a:solidFill>
                <a:latin typeface="+mn-lt"/>
                <a:ea typeface="굴림" pitchFamily="50" charset="-127"/>
              </a:rPr>
              <a:t> </a:t>
            </a:r>
          </a:p>
          <a:p>
            <a:pPr algn="ctr" defTabSz="989929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949" kern="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43" name="꺾인 연결선 42"/>
          <p:cNvCxnSpPr>
            <a:endCxn id="39" idx="1"/>
          </p:cNvCxnSpPr>
          <p:nvPr/>
        </p:nvCxnSpPr>
        <p:spPr>
          <a:xfrm>
            <a:off x="3325653" y="4832063"/>
            <a:ext cx="646248" cy="374784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63AED3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4" name="꺾인 연결선 43"/>
          <p:cNvCxnSpPr/>
          <p:nvPr/>
        </p:nvCxnSpPr>
        <p:spPr>
          <a:xfrm>
            <a:off x="6833539" y="5194925"/>
            <a:ext cx="464049" cy="386708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63AED3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5" name="Rectangle 21"/>
          <p:cNvSpPr>
            <a:spLocks noChangeArrowheads="1"/>
          </p:cNvSpPr>
          <p:nvPr/>
        </p:nvSpPr>
        <p:spPr bwMode="gray">
          <a:xfrm>
            <a:off x="7506409" y="5435329"/>
            <a:ext cx="1481306" cy="32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ko-KR" sz="1516" b="1" dirty="0" smtClean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050</a:t>
            </a:r>
            <a:r>
              <a:rPr lang="ko-KR" altLang="en-US" sz="1516" b="1" dirty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자동생성</a:t>
            </a:r>
            <a:endParaRPr lang="en-US" altLang="ko-KR" sz="1516" b="1" dirty="0">
              <a:solidFill>
                <a:srgbClr val="000000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46" name="Rectangle 31"/>
          <p:cNvSpPr>
            <a:spLocks noChangeArrowheads="1"/>
          </p:cNvSpPr>
          <p:nvPr/>
        </p:nvSpPr>
        <p:spPr bwMode="gray">
          <a:xfrm>
            <a:off x="1778821" y="5528137"/>
            <a:ext cx="1392148" cy="8421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ko-KR" sz="1624" dirty="0">
                <a:latin typeface="Arial" pitchFamily="34" charset="0"/>
                <a:ea typeface="굴림" charset="-127"/>
                <a:cs typeface="Arial" pitchFamily="34" charset="0"/>
              </a:rPr>
              <a:t>  Safe</a:t>
            </a:r>
          </a:p>
          <a:p>
            <a:pPr>
              <a:buFontTx/>
              <a:buChar char="•"/>
            </a:pPr>
            <a:r>
              <a:rPr lang="en-US" altLang="ko-KR" sz="1624" dirty="0">
                <a:latin typeface="Arial" pitchFamily="34" charset="0"/>
                <a:ea typeface="굴림" charset="-127"/>
                <a:cs typeface="Arial" pitchFamily="34" charset="0"/>
              </a:rPr>
              <a:t>  Speed</a:t>
            </a:r>
          </a:p>
          <a:p>
            <a:pPr>
              <a:buFontTx/>
              <a:buChar char="•"/>
            </a:pPr>
            <a:r>
              <a:rPr lang="en-US" altLang="ko-KR" sz="1624" dirty="0">
                <a:latin typeface="Arial" pitchFamily="34" charset="0"/>
                <a:ea typeface="굴림" charset="-127"/>
                <a:cs typeface="Arial" pitchFamily="34" charset="0"/>
              </a:rPr>
              <a:t>  Simple</a:t>
            </a:r>
          </a:p>
        </p:txBody>
      </p:sp>
      <p:sp>
        <p:nvSpPr>
          <p:cNvPr id="47" name="WordArt 35"/>
          <p:cNvSpPr>
            <a:spLocks noChangeArrowheads="1" noChangeShapeType="1" noTextEdit="1"/>
          </p:cNvSpPr>
          <p:nvPr/>
        </p:nvSpPr>
        <p:spPr bwMode="grayWhite">
          <a:xfrm>
            <a:off x="1701480" y="5218772"/>
            <a:ext cx="1015746" cy="3317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899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897" kern="10" dirty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63AED3"/>
                </a:solidFill>
                <a:latin typeface="Arial Black"/>
              </a:rPr>
              <a:t>3 Steps</a:t>
            </a:r>
            <a:endParaRPr lang="ko-KR" altLang="en-US" sz="3897" kern="10" dirty="0">
              <a:ln w="19050">
                <a:solidFill>
                  <a:srgbClr val="FFFFFF"/>
                </a:solidFill>
                <a:round/>
                <a:headEnd/>
                <a:tailEnd/>
              </a:ln>
              <a:solidFill>
                <a:srgbClr val="63AED3"/>
              </a:solidFill>
              <a:latin typeface="Arial Black"/>
            </a:endParaRPr>
          </a:p>
        </p:txBody>
      </p:sp>
      <p:sp>
        <p:nvSpPr>
          <p:cNvPr id="48" name="AutoShape 18"/>
          <p:cNvSpPr>
            <a:spLocks noChangeArrowheads="1"/>
          </p:cNvSpPr>
          <p:nvPr/>
        </p:nvSpPr>
        <p:spPr bwMode="gray">
          <a:xfrm>
            <a:off x="3635018" y="3223344"/>
            <a:ext cx="2486090" cy="33514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989929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949" kern="0" dirty="0">
              <a:solidFill>
                <a:sysClr val="windowText" lastClr="000000"/>
              </a:solidFill>
            </a:endParaRPr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gray">
          <a:xfrm>
            <a:off x="3806223" y="3225277"/>
            <a:ext cx="2079106" cy="32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ko-KR" sz="1516" b="1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ko-KR" altLang="en-US" sz="1516" b="1" dirty="0" err="1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변경번호</a:t>
            </a:r>
            <a:r>
              <a:rPr lang="ko-KR" altLang="en-US" sz="1516" b="1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ko-KR" altLang="en-US" sz="1516" b="1" dirty="0" err="1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문자통보</a:t>
            </a:r>
            <a:endParaRPr lang="en-US" altLang="ko-KR" sz="974" b="1" dirty="0">
              <a:solidFill>
                <a:srgbClr val="000000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50" name="Rectangle 23"/>
          <p:cNvSpPr>
            <a:spLocks noChangeArrowheads="1"/>
          </p:cNvSpPr>
          <p:nvPr/>
        </p:nvSpPr>
        <p:spPr bwMode="gray">
          <a:xfrm>
            <a:off x="3779321" y="2761228"/>
            <a:ext cx="2106008" cy="32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ko-KR" sz="1516" b="1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ko-KR" altLang="en-US" sz="1516" b="1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ko-KR" altLang="en-US" sz="1516" b="1" dirty="0" err="1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문자요금</a:t>
            </a:r>
            <a:r>
              <a:rPr lang="ko-KR" altLang="en-US" sz="1516" b="1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별도</a:t>
            </a:r>
            <a:endParaRPr lang="en-US" altLang="ko-KR" sz="1083" b="1" dirty="0">
              <a:solidFill>
                <a:srgbClr val="000000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52" name="Rectangle 39"/>
          <p:cNvSpPr>
            <a:spLocks noChangeArrowheads="1"/>
          </p:cNvSpPr>
          <p:nvPr/>
        </p:nvSpPr>
        <p:spPr bwMode="gray">
          <a:xfrm>
            <a:off x="1094682" y="3225277"/>
            <a:ext cx="2385653" cy="32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ko-KR" sz="1516" b="1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ko-KR" altLang="en-US" sz="1516" b="1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번호 변경 불가</a:t>
            </a:r>
            <a:endParaRPr lang="en-US" altLang="ko-KR" sz="1083" b="1" dirty="0">
              <a:solidFill>
                <a:srgbClr val="000000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53" name="Rectangle 39"/>
          <p:cNvSpPr>
            <a:spLocks noChangeArrowheads="1"/>
          </p:cNvSpPr>
          <p:nvPr/>
        </p:nvSpPr>
        <p:spPr bwMode="gray">
          <a:xfrm>
            <a:off x="1071621" y="2753083"/>
            <a:ext cx="2281577" cy="32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ko-KR" sz="1516" b="1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ko-KR" altLang="en-US" sz="1516" b="1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주차 알림판 용도</a:t>
            </a:r>
            <a:endParaRPr lang="en-US" altLang="ko-KR" sz="1083" b="1" dirty="0">
              <a:solidFill>
                <a:srgbClr val="000000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40058" y="1010166"/>
            <a:ext cx="888728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22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페이퍼로지 6 SemiBold" pitchFamily="2" charset="-127"/>
                <a:ea typeface="페이퍼로지 6 SemiBold" pitchFamily="2" charset="-127"/>
              </a:rPr>
              <a:t> </a:t>
            </a:r>
            <a:r>
              <a:rPr lang="en-US" altLang="ko-KR" spc="-22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페이퍼로지 6 SemiBold" pitchFamily="2" charset="-127"/>
                <a:ea typeface="페이퍼로지 6 SemiBold" pitchFamily="2" charset="-127"/>
                <a:hlinkClick r:id="rId3"/>
              </a:rPr>
              <a:t>www.1234</a:t>
            </a:r>
            <a:r>
              <a:rPr lang="en-US" altLang="ko-KR" spc="-22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페이퍼로지 6 SemiBold" pitchFamily="2" charset="-127"/>
                <a:ea typeface="페이퍼로지 6 SemiBold" pitchFamily="2" charset="-127"/>
              </a:rPr>
              <a:t> </a:t>
            </a:r>
            <a:r>
              <a:rPr lang="en-US" altLang="ko-KR" b="1" spc="-22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페이퍼로지 6 SemiBold" pitchFamily="2" charset="-127"/>
                <a:ea typeface="페이퍼로지 6 SemiBold" pitchFamily="2" charset="-127"/>
              </a:rPr>
              <a:t> </a:t>
            </a:r>
            <a:r>
              <a:rPr lang="ko-KR" altLang="en-US" b="1" spc="-22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페이퍼로지 6 SemiBold" pitchFamily="2" charset="-127"/>
                <a:ea typeface="페이퍼로지 6 SemiBold" pitchFamily="2" charset="-127"/>
              </a:rPr>
              <a:t>회원 </a:t>
            </a:r>
            <a:r>
              <a:rPr lang="ko-KR" altLang="en-US" b="1" spc="-22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페이퍼로지 6 SemiBold" pitchFamily="2" charset="-127"/>
                <a:ea typeface="페이퍼로지 6 SemiBold" pitchFamily="2" charset="-127"/>
              </a:rPr>
              <a:t>가입    </a:t>
            </a:r>
            <a:r>
              <a:rPr lang="en-US" altLang="ko-KR" b="1" spc="-22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페이퍼로지 6 SemiBold" pitchFamily="2" charset="-127"/>
                <a:ea typeface="페이퍼로지 6 SemiBold" pitchFamily="2" charset="-127"/>
              </a:rPr>
              <a:t>: </a:t>
            </a:r>
            <a:r>
              <a:rPr lang="ko-KR" altLang="en-US" b="1" spc="-22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페이퍼로지 6 SemiBold" pitchFamily="2" charset="-127"/>
                <a:ea typeface="페이퍼로지 6 SemiBold" pitchFamily="2" charset="-127"/>
              </a:rPr>
              <a:t> 무료체험 가능 </a:t>
            </a:r>
            <a:r>
              <a:rPr lang="en-US" altLang="ko-KR" b="1" spc="-22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페이퍼로지 6 SemiBold" pitchFamily="2" charset="-127"/>
                <a:ea typeface="페이퍼로지 6 SemiBold" pitchFamily="2" charset="-127"/>
              </a:rPr>
              <a:t>(</a:t>
            </a:r>
            <a:r>
              <a:rPr lang="ko-KR" altLang="en-US" b="1" spc="-22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페이퍼로지 6 SemiBold" pitchFamily="2" charset="-127"/>
                <a:ea typeface="페이퍼로지 6 SemiBold" pitchFamily="2" charset="-127"/>
              </a:rPr>
              <a:t>부담없이 해약 </a:t>
            </a:r>
            <a:r>
              <a:rPr lang="en-US" altLang="ko-KR" sz="1516" b="1" spc="-22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페이퍼로지 6 SemiBold" pitchFamily="2" charset="-127"/>
                <a:ea typeface="페이퍼로지 6 SemiBold" pitchFamily="2" charset="-127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12062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"/>
            <a:ext cx="9899650" cy="68578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B50973-9523-67AF-7B0D-B9EC443F0CD8}"/>
              </a:ext>
            </a:extLst>
          </p:cNvPr>
          <p:cNvSpPr txBox="1"/>
          <p:nvPr/>
        </p:nvSpPr>
        <p:spPr>
          <a:xfrm>
            <a:off x="740058" y="224060"/>
            <a:ext cx="737411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2800" b="1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  <a:cs typeface="+mj-cs"/>
              </a:rPr>
              <a:t>050</a:t>
            </a:r>
            <a:r>
              <a:rPr lang="ko-KR" altLang="en-US" sz="2800" b="1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  <a:cs typeface="+mj-cs"/>
              </a:rPr>
              <a:t>번호 시스템 제안가격 및 요금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FE5CF0-CB36-D498-2C0B-24CD4DCF27D5}"/>
              </a:ext>
            </a:extLst>
          </p:cNvPr>
          <p:cNvSpPr txBox="1"/>
          <p:nvPr/>
        </p:nvSpPr>
        <p:spPr>
          <a:xfrm>
            <a:off x="746028" y="853390"/>
            <a:ext cx="8887286" cy="372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516" spc="-22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516" b="1" spc="-22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다량 구매  </a:t>
            </a:r>
            <a:r>
              <a:rPr lang="en-US" altLang="ko-KR" sz="1516" b="1" spc="-22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B2B </a:t>
            </a:r>
            <a:r>
              <a:rPr lang="ko-KR" altLang="en-US" sz="1516" b="1" spc="-22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고객은 특판가로 제공하며 수량에 따라 할인이 제공</a:t>
            </a:r>
            <a:r>
              <a:rPr lang="en-US" altLang="ko-KR" sz="1516" b="1" spc="-22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9EF3301-7FF5-AC09-D302-CB50F9DBCD03}"/>
              </a:ext>
            </a:extLst>
          </p:cNvPr>
          <p:cNvSpPr/>
          <p:nvPr/>
        </p:nvSpPr>
        <p:spPr>
          <a:xfrm>
            <a:off x="272305" y="2322122"/>
            <a:ext cx="4624926" cy="366397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BF8D2786-19AA-14F3-637A-5BCA712B1C28}"/>
              </a:ext>
            </a:extLst>
          </p:cNvPr>
          <p:cNvSpPr/>
          <p:nvPr/>
        </p:nvSpPr>
        <p:spPr>
          <a:xfrm>
            <a:off x="272305" y="1698453"/>
            <a:ext cx="4625551" cy="623669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0">
                <a:schemeClr val="bg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lvl="0" algn="ctr" latinLnBrk="0"/>
            <a:r>
              <a:rPr lang="en-US" altLang="ko-KR" sz="1516" b="1" kern="0" spc="-54" dirty="0">
                <a:solidFill>
                  <a:prstClr val="white"/>
                </a:solidFill>
                <a:latin typeface="페이퍼로지 8 ExtraBold" pitchFamily="2" charset="-127"/>
                <a:ea typeface="페이퍼로지 8 ExtraBold" pitchFamily="2" charset="-127"/>
              </a:rPr>
              <a:t>050</a:t>
            </a:r>
            <a:r>
              <a:rPr lang="ko-KR" altLang="en-US" sz="1516" b="1" kern="0" spc="-54" dirty="0">
                <a:solidFill>
                  <a:prstClr val="white"/>
                </a:solidFill>
                <a:latin typeface="페이퍼로지 8 ExtraBold" pitchFamily="2" charset="-127"/>
                <a:ea typeface="페이퍼로지 8 ExtraBold" pitchFamily="2" charset="-127"/>
              </a:rPr>
              <a:t>번호  기본 가격  및 시스템 비용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A688B391-8357-87A1-7850-F3EA4FAB89C3}"/>
              </a:ext>
            </a:extLst>
          </p:cNvPr>
          <p:cNvSpPr/>
          <p:nvPr/>
        </p:nvSpPr>
        <p:spPr>
          <a:xfrm>
            <a:off x="5002310" y="2322122"/>
            <a:ext cx="4624926" cy="366397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DB8E226A-359F-51D3-4407-BF7F9A99675E}"/>
              </a:ext>
            </a:extLst>
          </p:cNvPr>
          <p:cNvSpPr/>
          <p:nvPr/>
        </p:nvSpPr>
        <p:spPr>
          <a:xfrm>
            <a:off x="5002310" y="1698453"/>
            <a:ext cx="4625551" cy="623669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0">
                <a:schemeClr val="bg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lvl="0" algn="ctr" latinLnBrk="0"/>
            <a:r>
              <a:rPr lang="ko-KR" altLang="en-US" sz="1516" b="1" kern="0" spc="-54" dirty="0">
                <a:solidFill>
                  <a:prstClr val="white"/>
                </a:solidFill>
                <a:latin typeface="페이퍼로지 8 ExtraBold" pitchFamily="2" charset="-127"/>
                <a:ea typeface="페이퍼로지 8 ExtraBold" pitchFamily="2" charset="-127"/>
              </a:rPr>
              <a:t>부 가   서비스  가격   </a:t>
            </a:r>
          </a:p>
        </p:txBody>
      </p:sp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498093F7-CEF7-4ECC-CBDC-E3E71BFD5E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533354"/>
              </p:ext>
            </p:extLst>
          </p:nvPr>
        </p:nvGraphicFramePr>
        <p:xfrm>
          <a:off x="460116" y="2677474"/>
          <a:ext cx="4354692" cy="846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5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5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4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320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구  분</a:t>
                      </a:r>
                      <a:endParaRPr lang="ko-KR" altLang="en-US" sz="1300" b="1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8997" marR="98997" marT="49498" marB="49498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kumimoji="0" lang="ko-KR" altLang="en-US" sz="1300" b="1" i="0" u="none" strike="noStrike" kern="1200" cap="none" spc="-20" normalizeH="0" baseline="0" noProof="0" dirty="0" err="1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월정액</a:t>
                      </a:r>
                      <a:endParaRPr lang="ko-KR" altLang="en-US" sz="1300" b="1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8997" marR="98997" marT="49498" marB="4949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kumimoji="0" lang="en-US" altLang="ko-KR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Accessory</a:t>
                      </a:r>
                      <a:endParaRPr lang="ko-KR" altLang="en-US" sz="1300" b="1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8997" marR="98997" marT="49498" marB="4949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205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20000"/>
                        </a:lnSpc>
                      </a:pPr>
                      <a:r>
                        <a:rPr kumimoji="0" lang="ko-KR" altLang="en-US" sz="1300" b="1" i="0" u="none" strike="noStrike" kern="1200" cap="none" spc="-20" normalizeH="0" baseline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제안</a:t>
                      </a:r>
                      <a:r>
                        <a:rPr kumimoji="0" lang="en-US" altLang="ko-KR" sz="1300" b="1" i="0" u="none" strike="noStrike" kern="1200" cap="none" spc="-20" normalizeH="0" baseline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kumimoji="0" lang="ko-KR" altLang="en-US" sz="1300" b="1" i="0" u="none" strike="noStrike" kern="1200" cap="none" spc="-20" normalizeH="0" baseline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가격</a:t>
                      </a:r>
                    </a:p>
                  </a:txBody>
                  <a:tcPr marL="98997" marR="98997" marT="49498" marB="49498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2,200</a:t>
                      </a: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원</a:t>
                      </a:r>
                      <a:endParaRPr kumimoji="0" lang="en-US" altLang="ko-KR" sz="1300" b="1" i="0" u="none" strike="noStrike" kern="1200" cap="none" spc="-20" normalizeH="0" baseline="0" noProof="0" dirty="0">
                        <a:ln>
                          <a:noFill/>
                        </a:ln>
                        <a:gradFill>
                          <a:gsLst>
                            <a:gs pos="0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100000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98997" marR="98997" marT="49498" marB="4949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별매</a:t>
                      </a:r>
                      <a:endParaRPr kumimoji="0" lang="en-US" altLang="ko-KR" sz="1300" b="1" i="0" u="none" strike="noStrike" kern="1200" cap="none" spc="-20" normalizeH="0" baseline="0" noProof="0" dirty="0">
                        <a:ln>
                          <a:noFill/>
                        </a:ln>
                        <a:gradFill>
                          <a:gsLst>
                            <a:gs pos="0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100000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98997" marR="98997" marT="49498" marB="4949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직사각형 9">
            <a:extLst>
              <a:ext uri="{FF2B5EF4-FFF2-40B4-BE49-F238E27FC236}">
                <a16:creationId xmlns:a16="http://schemas.microsoft.com/office/drawing/2014/main" id="{60160374-2CA0-B643-1EC9-A5F6A919B6BE}"/>
              </a:ext>
            </a:extLst>
          </p:cNvPr>
          <p:cNvSpPr/>
          <p:nvPr/>
        </p:nvSpPr>
        <p:spPr>
          <a:xfrm>
            <a:off x="434049" y="3531338"/>
            <a:ext cx="4463182" cy="992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5612" indent="-185612">
              <a:lnSpc>
                <a:spcPct val="150000"/>
              </a:lnSpc>
              <a:buFont typeface="Arial" charset="0"/>
              <a:buChar char="•"/>
            </a:pPr>
            <a:r>
              <a:rPr lang="en-US" altLang="ko-KR" sz="1299" b="1" spc="-22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페이퍼로지 8 ExtraBold" pitchFamily="2" charset="-127"/>
                <a:ea typeface="페이퍼로지 8 ExtraBold" pitchFamily="2" charset="-127"/>
              </a:rPr>
              <a:t>050</a:t>
            </a:r>
            <a:r>
              <a:rPr lang="ko-KR" altLang="en-US" sz="1299" b="1" spc="-22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페이퍼로지 8 ExtraBold" pitchFamily="2" charset="-127"/>
                <a:ea typeface="페이퍼로지 8 ExtraBold" pitchFamily="2" charset="-127"/>
              </a:rPr>
              <a:t>번호 </a:t>
            </a:r>
            <a:r>
              <a:rPr lang="en-US" altLang="ko-KR" sz="1299" b="1" spc="-22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페이퍼로지 8 ExtraBold" pitchFamily="2" charset="-127"/>
                <a:ea typeface="페이퍼로지 8 ExtraBold" pitchFamily="2" charset="-127"/>
              </a:rPr>
              <a:t>2</a:t>
            </a:r>
            <a:r>
              <a:rPr lang="ko-KR" altLang="en-US" sz="1299" b="1" spc="-22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페이퍼로지 8 ExtraBold" pitchFamily="2" charset="-127"/>
                <a:ea typeface="페이퍼로지 8 ExtraBold" pitchFamily="2" charset="-127"/>
              </a:rPr>
              <a:t>개</a:t>
            </a:r>
            <a:r>
              <a:rPr lang="en-US" altLang="ko-KR" sz="1299" b="1" spc="-22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페이퍼로지 8 ExtraBold" pitchFamily="2" charset="-127"/>
                <a:ea typeface="페이퍼로지 8 ExtraBold" pitchFamily="2" charset="-127"/>
              </a:rPr>
              <a:t>( </a:t>
            </a:r>
            <a:r>
              <a:rPr lang="ko-KR" altLang="en-US" sz="1299" b="1" spc="-22" dirty="0" err="1" smtClean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페이퍼로지 8 ExtraBold" pitchFamily="2" charset="-127"/>
                <a:ea typeface="페이퍼로지 8 ExtraBold" pitchFamily="2" charset="-127"/>
              </a:rPr>
              <a:t>평생번호</a:t>
            </a:r>
            <a:r>
              <a:rPr lang="ko-KR" altLang="en-US" sz="1299" b="1" spc="-22" dirty="0" smtClean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페이퍼로지 8 ExtraBold" pitchFamily="2" charset="-127"/>
                <a:ea typeface="페이퍼로지 8 ExtraBold" pitchFamily="2" charset="-127"/>
              </a:rPr>
              <a:t> </a:t>
            </a:r>
            <a:r>
              <a:rPr lang="en-US" altLang="ko-KR" sz="1299" b="1" spc="-22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페이퍼로지 8 ExtraBold" pitchFamily="2" charset="-127"/>
                <a:ea typeface="페이퍼로지 8 ExtraBold" pitchFamily="2" charset="-127"/>
              </a:rPr>
              <a:t>1</a:t>
            </a:r>
            <a:r>
              <a:rPr lang="ko-KR" altLang="en-US" sz="1299" b="1" spc="-22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페이퍼로지 8 ExtraBold" pitchFamily="2" charset="-127"/>
                <a:ea typeface="페이퍼로지 8 ExtraBold" pitchFamily="2" charset="-127"/>
              </a:rPr>
              <a:t>개 </a:t>
            </a:r>
            <a:r>
              <a:rPr lang="en-US" altLang="ko-KR" sz="1299" b="1" spc="-22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페이퍼로지 8 ExtraBold" pitchFamily="2" charset="-127"/>
                <a:ea typeface="페이퍼로지 8 ExtraBold" pitchFamily="2" charset="-127"/>
              </a:rPr>
              <a:t>/ </a:t>
            </a:r>
            <a:r>
              <a:rPr lang="ko-KR" altLang="en-US" sz="1299" b="1" spc="-22" dirty="0" err="1" smtClean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페이퍼로지 8 ExtraBold" pitchFamily="2" charset="-127"/>
                <a:ea typeface="페이퍼로지 8 ExtraBold" pitchFamily="2" charset="-127"/>
              </a:rPr>
              <a:t>변경번호</a:t>
            </a:r>
            <a:r>
              <a:rPr lang="ko-KR" altLang="en-US" sz="1299" b="1" spc="-22" dirty="0" smtClean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페이퍼로지 8 ExtraBold" pitchFamily="2" charset="-127"/>
                <a:ea typeface="페이퍼로지 8 ExtraBold" pitchFamily="2" charset="-127"/>
              </a:rPr>
              <a:t> </a:t>
            </a:r>
            <a:r>
              <a:rPr lang="en-US" altLang="ko-KR" sz="1299" b="1" spc="-22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페이퍼로지 8 ExtraBold" pitchFamily="2" charset="-127"/>
                <a:ea typeface="페이퍼로지 8 ExtraBold" pitchFamily="2" charset="-127"/>
              </a:rPr>
              <a:t>1</a:t>
            </a:r>
            <a:r>
              <a:rPr lang="ko-KR" altLang="en-US" sz="1299" b="1" spc="-22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페이퍼로지 8 ExtraBold" pitchFamily="2" charset="-127"/>
                <a:ea typeface="페이퍼로지 8 ExtraBold" pitchFamily="2" charset="-127"/>
              </a:rPr>
              <a:t>개</a:t>
            </a:r>
            <a:r>
              <a:rPr lang="en-US" altLang="ko-KR" sz="1299" b="1" spc="-22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페이퍼로지 8 ExtraBold" pitchFamily="2" charset="-127"/>
                <a:ea typeface="페이퍼로지 8 ExtraBold" pitchFamily="2" charset="-127"/>
              </a:rPr>
              <a:t> )</a:t>
            </a:r>
            <a:r>
              <a:rPr lang="ko-KR" altLang="en-US" sz="1299" b="1" spc="-22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페이퍼로지 8 ExtraBold" pitchFamily="2" charset="-127"/>
                <a:ea typeface="페이퍼로지 8 ExtraBold" pitchFamily="2" charset="-127"/>
              </a:rPr>
              <a:t> </a:t>
            </a:r>
            <a:endParaRPr lang="en-US" altLang="ko-KR" sz="1299" b="1" spc="-22" dirty="0">
              <a:gradFill>
                <a:gsLst>
                  <a:gs pos="0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5400000" scaled="0"/>
              </a:gradFill>
              <a:latin typeface="페이퍼로지 8 ExtraBold" pitchFamily="2" charset="-127"/>
              <a:ea typeface="페이퍼로지 8 ExtraBold" pitchFamily="2" charset="-127"/>
            </a:endParaRPr>
          </a:p>
          <a:p>
            <a:pPr marL="185612" indent="-185612">
              <a:lnSpc>
                <a:spcPct val="150000"/>
              </a:lnSpc>
              <a:buFont typeface="Arial" charset="0"/>
              <a:buChar char="•"/>
            </a:pPr>
            <a:r>
              <a:rPr lang="ko-KR" altLang="en-US" sz="1299" b="1" spc="-22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페이퍼로지 8 ExtraBold" pitchFamily="2" charset="-127"/>
                <a:ea typeface="페이퍼로지 8 ExtraBold" pitchFamily="2" charset="-127"/>
              </a:rPr>
              <a:t>휴대폰결제 </a:t>
            </a:r>
            <a:r>
              <a:rPr lang="en-US" altLang="ko-KR" sz="1299" b="1" spc="-22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페이퍼로지 8 ExtraBold" pitchFamily="2" charset="-127"/>
                <a:ea typeface="페이퍼로지 8 ExtraBold" pitchFamily="2" charset="-127"/>
              </a:rPr>
              <a:t>: </a:t>
            </a:r>
            <a:r>
              <a:rPr lang="ko-KR" altLang="en-US" sz="1299" b="1" spc="-22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페이퍼로지 8 ExtraBold" pitchFamily="2" charset="-127"/>
                <a:ea typeface="페이퍼로지 8 ExtraBold" pitchFamily="2" charset="-127"/>
              </a:rPr>
              <a:t>매월 </a:t>
            </a:r>
            <a:endParaRPr lang="en-US" altLang="ko-KR" sz="1299" b="1" spc="-22" dirty="0">
              <a:gradFill>
                <a:gsLst>
                  <a:gs pos="0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5400000" scaled="0"/>
              </a:gradFill>
              <a:latin typeface="페이퍼로지 8 ExtraBold" pitchFamily="2" charset="-127"/>
              <a:ea typeface="페이퍼로지 8 ExtraBold" pitchFamily="2" charset="-127"/>
            </a:endParaRPr>
          </a:p>
          <a:p>
            <a:pPr marL="185612" indent="-185612">
              <a:lnSpc>
                <a:spcPct val="150000"/>
              </a:lnSpc>
              <a:buFont typeface="Arial" charset="0"/>
              <a:buChar char="•"/>
            </a:pPr>
            <a:r>
              <a:rPr lang="en-US" altLang="ko-KR" sz="1299" b="1" spc="-22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페이퍼로지 8 ExtraBold" pitchFamily="2" charset="-127"/>
                <a:ea typeface="페이퍼로지 8 ExtraBold" pitchFamily="2" charset="-127"/>
              </a:rPr>
              <a:t>FAX </a:t>
            </a:r>
            <a:r>
              <a:rPr lang="ko-KR" altLang="en-US" sz="1299" b="1" spc="-22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페이퍼로지 8 ExtraBold" pitchFamily="2" charset="-127"/>
                <a:ea typeface="페이퍼로지 8 ExtraBold" pitchFamily="2" charset="-127"/>
              </a:rPr>
              <a:t>기능 </a:t>
            </a:r>
            <a:r>
              <a:rPr lang="en-US" altLang="ko-KR" sz="1299" b="1" spc="-22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페이퍼로지 8 ExtraBold" pitchFamily="2" charset="-127"/>
                <a:ea typeface="페이퍼로지 8 ExtraBold" pitchFamily="2" charset="-127"/>
              </a:rPr>
              <a:t>(</a:t>
            </a:r>
            <a:r>
              <a:rPr lang="ko-KR" altLang="en-US" sz="1299" b="1" spc="-22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페이퍼로지 8 ExtraBold" pitchFamily="2" charset="-127"/>
                <a:ea typeface="페이퍼로지 8 ExtraBold" pitchFamily="2" charset="-127"/>
              </a:rPr>
              <a:t> 옵션</a:t>
            </a:r>
            <a:r>
              <a:rPr lang="en-US" altLang="ko-KR" sz="1299" b="1" spc="-22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페이퍼로지 8 ExtraBold" pitchFamily="2" charset="-127"/>
                <a:ea typeface="페이퍼로지 8 ExtraBold" pitchFamily="2" charset="-127"/>
              </a:rPr>
              <a:t>)</a:t>
            </a:r>
          </a:p>
        </p:txBody>
      </p:sp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id="{47F8BA55-67E1-428A-066A-2205E3454D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187442"/>
              </p:ext>
            </p:extLst>
          </p:nvPr>
        </p:nvGraphicFramePr>
        <p:xfrm>
          <a:off x="5190437" y="2517814"/>
          <a:ext cx="4249297" cy="3350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4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4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9363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인쇄광고</a:t>
                      </a:r>
                      <a:endParaRPr lang="ko-KR" altLang="en-US" sz="1300" b="1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8997" marR="98997" marT="49498" marB="49498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로고</a:t>
                      </a:r>
                      <a:r>
                        <a:rPr kumimoji="0" lang="en-US" altLang="ko-KR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(</a:t>
                      </a: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앞면</a:t>
                      </a:r>
                      <a:r>
                        <a:rPr kumimoji="0" lang="en-US" altLang="ko-KR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) </a:t>
                      </a: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및 광고문구</a:t>
                      </a:r>
                      <a:r>
                        <a:rPr kumimoji="0" lang="en-US" altLang="ko-KR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인쇄</a:t>
                      </a:r>
                    </a:p>
                    <a:p>
                      <a:pPr marL="171450" indent="-171450" latinLnBrk="1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특수 인쇄로 훼손</a:t>
                      </a:r>
                      <a:r>
                        <a:rPr kumimoji="0" lang="en-US" altLang="ko-KR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/</a:t>
                      </a: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변색에 강함</a:t>
                      </a:r>
                      <a:r>
                        <a:rPr kumimoji="0" lang="en-US" altLang="ko-KR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/>
                      </a:r>
                      <a:br>
                        <a:rPr kumimoji="0" lang="en-US" altLang="ko-KR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</a:b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* </a:t>
                      </a:r>
                      <a:r>
                        <a:rPr kumimoji="0" lang="en-US" altLang="ko-KR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1,000</a:t>
                      </a: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개 이상주문 무료 </a:t>
                      </a:r>
                      <a:r>
                        <a:rPr kumimoji="0" lang="en-US" altLang="ko-KR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(</a:t>
                      </a: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컬러인쇄</a:t>
                      </a:r>
                      <a:r>
                        <a:rPr kumimoji="0" lang="en-US" altLang="ko-KR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)</a:t>
                      </a:r>
                    </a:p>
                    <a:p>
                      <a:pPr marL="171450" marR="0" indent="-17145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포장인쇄 비용 별도 </a:t>
                      </a:r>
                      <a:endParaRPr kumimoji="0" lang="ko-KR" altLang="en-US" sz="1300" b="1" i="0" u="sng" strike="noStrike" kern="1200" cap="none" spc="-20" normalizeH="0" baseline="0" noProof="0" dirty="0">
                        <a:ln>
                          <a:noFill/>
                        </a:ln>
                        <a:gradFill>
                          <a:gsLst>
                            <a:gs pos="0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100000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98997" marR="98997" marT="49498" marB="4949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695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kumimoji="0" lang="ko-KR" altLang="en-US" sz="1300" b="1" i="0" u="none" strike="noStrike" kern="1200" cap="none" spc="-20" normalizeH="0" baseline="0" noProof="0" dirty="0" err="1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뮤직링</a:t>
                      </a:r>
                      <a:endParaRPr kumimoji="0" lang="en-US" altLang="ko-KR" sz="1300" b="1" i="0" u="none" strike="noStrike" kern="1200" cap="none" spc="-20" normalizeH="0" baseline="0" noProof="0" dirty="0">
                        <a:ln>
                          <a:noFill/>
                        </a:ln>
                        <a:gradFill>
                          <a:gsLst>
                            <a:gs pos="0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100000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98997" marR="98997" marT="49498" marB="49498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endParaRPr kumimoji="0" lang="en-US" altLang="ko-KR" sz="1300" b="1" i="0" u="none" strike="noStrike" kern="1200" cap="none" spc="-20" normalizeH="0" baseline="0" noProof="0" dirty="0">
                        <a:ln>
                          <a:noFill/>
                        </a:ln>
                        <a:gradFill>
                          <a:gsLst>
                            <a:gs pos="0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100000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171450" indent="-171450" latinLnBrk="1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기업홍보 </a:t>
                      </a:r>
                      <a:r>
                        <a:rPr kumimoji="0" lang="ko-KR" altLang="en-US" sz="1300" b="1" i="0" u="none" strike="noStrike" kern="1200" cap="none" spc="-20" normalizeH="0" baseline="0" noProof="0" dirty="0" err="1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연결음</a:t>
                      </a: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</a:p>
                    <a:p>
                      <a:pPr marL="171450" indent="-171450" latinLnBrk="1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가격 </a:t>
                      </a:r>
                      <a:r>
                        <a:rPr kumimoji="0" lang="en-US" altLang="ko-KR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1,000</a:t>
                      </a: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원</a:t>
                      </a:r>
                      <a:endParaRPr kumimoji="0" lang="en-US" altLang="ko-KR" sz="1300" b="1" i="0" u="none" strike="noStrike" kern="1200" cap="none" spc="-20" normalizeH="0" baseline="0" noProof="0" dirty="0">
                        <a:ln>
                          <a:noFill/>
                        </a:ln>
                        <a:gradFill>
                          <a:gsLst>
                            <a:gs pos="0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100000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171450" indent="-171450" latinLnBrk="1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kumimoji="0" lang="ko-KR" altLang="en-US" sz="1300" b="1" i="0" u="none" strike="noStrike" kern="1200" cap="none" spc="-20" normalizeH="0" baseline="0" noProof="0" dirty="0" err="1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음원</a:t>
                      </a: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제작 필요 시 비용 별도 </a:t>
                      </a:r>
                      <a:r>
                        <a:rPr kumimoji="0" lang="en-US" altLang="ko-KR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/>
                      </a:r>
                      <a:br>
                        <a:rPr kumimoji="0" lang="en-US" altLang="ko-KR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</a:br>
                      <a:endParaRPr kumimoji="0" lang="ko-KR" altLang="en-US" sz="1300" b="1" i="0" u="sng" strike="noStrike" kern="1200" cap="none" spc="-20" normalizeH="0" baseline="0" noProof="0" dirty="0">
                        <a:ln>
                          <a:noFill/>
                        </a:ln>
                        <a:gradFill>
                          <a:gsLst>
                            <a:gs pos="0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100000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98997" marR="98997" marT="49498" marB="4949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2508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명함 번호 </a:t>
                      </a:r>
                      <a:endParaRPr kumimoji="0" lang="en-US" altLang="ko-KR" sz="1300" b="1" i="0" u="none" strike="noStrike" kern="1200" cap="none" spc="-20" normalizeH="0" baseline="0" noProof="0" dirty="0">
                        <a:ln>
                          <a:noFill/>
                        </a:ln>
                        <a:gradFill>
                          <a:gsLst>
                            <a:gs pos="0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100000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연결</a:t>
                      </a:r>
                      <a:endParaRPr kumimoji="0" lang="en-US" altLang="ko-KR" sz="1300" b="1" i="0" u="none" strike="noStrike" kern="1200" cap="none" spc="-20" normalizeH="0" baseline="0" noProof="0" dirty="0">
                        <a:ln>
                          <a:noFill/>
                        </a:ln>
                        <a:gradFill>
                          <a:gsLst>
                            <a:gs pos="0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100000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98997" marR="98997" marT="49498" marB="49498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고객 맞춤형 서비스 가능</a:t>
                      </a:r>
                      <a:endParaRPr kumimoji="0" lang="en-US" altLang="ko-KR" sz="1300" b="1" i="0" u="none" strike="noStrike" kern="1200" cap="none" spc="-20" normalizeH="0" baseline="0" noProof="0" dirty="0">
                        <a:ln>
                          <a:noFill/>
                        </a:ln>
                        <a:gradFill>
                          <a:gsLst>
                            <a:gs pos="0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100000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171450" indent="-171450" latinLnBrk="1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지정번호 연결 </a:t>
                      </a:r>
                      <a:r>
                        <a:rPr kumimoji="0" lang="en-US" altLang="ko-KR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/ </a:t>
                      </a: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타임 </a:t>
                      </a:r>
                      <a:r>
                        <a:rPr kumimoji="0" lang="ko-KR" altLang="en-US" sz="1300" b="1" i="0" u="none" strike="noStrike" kern="1200" cap="none" spc="-20" normalizeH="0" baseline="0" noProof="0" dirty="0" err="1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스캐즐</a:t>
                      </a: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kumimoji="0" lang="en-US" altLang="ko-KR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(</a:t>
                      </a: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별도</a:t>
                      </a:r>
                      <a:r>
                        <a:rPr kumimoji="0" lang="en-US" altLang="ko-KR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)</a:t>
                      </a: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endParaRPr kumimoji="0" lang="en-US" altLang="ko-KR" sz="1300" b="1" i="0" u="none" strike="noStrike" kern="1200" cap="none" spc="-20" normalizeH="0" baseline="0" noProof="0" dirty="0">
                        <a:ln>
                          <a:noFill/>
                        </a:ln>
                        <a:gradFill>
                          <a:gsLst>
                            <a:gs pos="0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100000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171450" indent="-171450" latinLnBrk="1">
                        <a:lnSpc>
                          <a:spcPct val="12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가격 </a:t>
                      </a:r>
                      <a:r>
                        <a:rPr kumimoji="0" lang="en-US" altLang="ko-KR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1,000</a:t>
                      </a: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원  </a:t>
                      </a:r>
                    </a:p>
                  </a:txBody>
                  <a:tcPr marL="98997" marR="98997" marT="49498" marB="4949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직사각형 11">
            <a:extLst>
              <a:ext uri="{FF2B5EF4-FFF2-40B4-BE49-F238E27FC236}">
                <a16:creationId xmlns:a16="http://schemas.microsoft.com/office/drawing/2014/main" id="{803A0BD6-FECF-23F0-5F10-19510C96FB8B}"/>
              </a:ext>
            </a:extLst>
          </p:cNvPr>
          <p:cNvSpPr/>
          <p:nvPr/>
        </p:nvSpPr>
        <p:spPr>
          <a:xfrm>
            <a:off x="3769285" y="2399994"/>
            <a:ext cx="934743" cy="267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37" spc="-22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페이퍼로지 8 ExtraBold" pitchFamily="2" charset="-127"/>
                <a:ea typeface="페이퍼로지 8 ExtraBold" pitchFamily="2" charset="-127"/>
              </a:rPr>
              <a:t>(</a:t>
            </a:r>
            <a:r>
              <a:rPr lang="ko-KR" altLang="en-US" sz="1137" spc="-22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페이퍼로지 8 ExtraBold" pitchFamily="2" charset="-127"/>
                <a:ea typeface="페이퍼로지 8 ExtraBold" pitchFamily="2" charset="-127"/>
              </a:rPr>
              <a:t>부가세</a:t>
            </a:r>
            <a:r>
              <a:rPr lang="en-US" altLang="ko-KR" sz="1137" spc="-22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페이퍼로지 8 ExtraBold" pitchFamily="2" charset="-127"/>
                <a:ea typeface="페이퍼로지 8 ExtraBold" pitchFamily="2" charset="-127"/>
              </a:rPr>
              <a:t> </a:t>
            </a:r>
            <a:r>
              <a:rPr lang="ko-KR" altLang="en-US" sz="1137" spc="-22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페이퍼로지 8 ExtraBold" pitchFamily="2" charset="-127"/>
                <a:ea typeface="페이퍼로지 8 ExtraBold" pitchFamily="2" charset="-127"/>
              </a:rPr>
              <a:t>포함</a:t>
            </a:r>
            <a:r>
              <a:rPr lang="en-US" altLang="ko-KR" sz="1137" spc="-22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페이퍼로지 8 ExtraBold" pitchFamily="2" charset="-127"/>
                <a:ea typeface="페이퍼로지 8 ExtraBold" pitchFamily="2" charset="-127"/>
              </a:rPr>
              <a:t>)</a:t>
            </a:r>
            <a:endParaRPr lang="ko-KR" altLang="en-US" sz="1137" dirty="0">
              <a:latin typeface="페이퍼로지 8 ExtraBold" pitchFamily="2" charset="-127"/>
              <a:ea typeface="페이퍼로지 8 ExtraBold" pitchFamily="2" charset="-127"/>
            </a:endParaRPr>
          </a:p>
        </p:txBody>
      </p:sp>
      <p:pic>
        <p:nvPicPr>
          <p:cNvPr id="13" name="Picture 3" descr="D:\기업상품팀\1.작업\템플릿\2\line.png">
            <a:extLst>
              <a:ext uri="{FF2B5EF4-FFF2-40B4-BE49-F238E27FC236}">
                <a16:creationId xmlns:a16="http://schemas.microsoft.com/office/drawing/2014/main" id="{885B6CE9-E807-6997-CD11-57D2C3B60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182" y="1423654"/>
            <a:ext cx="9323286" cy="87466"/>
          </a:xfrm>
          <a:prstGeom prst="rect">
            <a:avLst/>
          </a:prstGeom>
          <a:noFill/>
        </p:spPr>
      </p:pic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98F7EBF4-126C-1B2E-6614-571F003215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894710"/>
              </p:ext>
            </p:extLst>
          </p:nvPr>
        </p:nvGraphicFramePr>
        <p:xfrm>
          <a:off x="457165" y="4582836"/>
          <a:ext cx="4255832" cy="846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7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8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9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320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구  분</a:t>
                      </a:r>
                      <a:endParaRPr lang="ko-KR" altLang="en-US" sz="1300" b="1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8997" marR="98997" marT="49498" marB="49498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kumimoji="0" lang="en-US" altLang="ko-KR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050</a:t>
                      </a: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번호</a:t>
                      </a:r>
                      <a:endParaRPr lang="ko-KR" altLang="en-US" sz="1300" b="1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8997" marR="98997" marT="49498" marB="4949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금액</a:t>
                      </a:r>
                      <a:endParaRPr lang="ko-KR" altLang="en-US" sz="1300" b="1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98997" marR="98997" marT="49498" marB="4949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205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120000"/>
                        </a:lnSpc>
                      </a:pPr>
                      <a:r>
                        <a:rPr kumimoji="0" lang="ko-KR" altLang="en-US" sz="1300" b="1" i="0" u="none" strike="noStrike" kern="1200" cap="none" spc="-20" normalizeH="0" baseline="0" dirty="0" smtClean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독립 홈페이지 </a:t>
                      </a:r>
                      <a:r>
                        <a:rPr kumimoji="0" lang="ko-KR" altLang="en-US" sz="1300" b="1" i="0" u="none" strike="noStrike" kern="1200" cap="none" spc="-20" normalizeH="0" baseline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및 관리자</a:t>
                      </a:r>
                    </a:p>
                  </a:txBody>
                  <a:tcPr marL="98997" marR="98997" marT="49498" marB="49498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20,000</a:t>
                      </a:r>
                      <a:r>
                        <a:rPr kumimoji="0" lang="ko-KR" altLang="en-US" sz="1300" b="1" i="0" u="none" strike="noStrike" kern="1200" cap="none" spc="-20" normalizeH="0" baseline="0" noProof="0" dirty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개</a:t>
                      </a:r>
                      <a:endParaRPr kumimoji="0" lang="en-US" altLang="ko-KR" sz="1300" b="1" i="0" u="none" strike="noStrike" kern="1200" cap="none" spc="-20" normalizeH="0" baseline="0" noProof="0" dirty="0">
                        <a:ln>
                          <a:noFill/>
                        </a:ln>
                        <a:gradFill>
                          <a:gsLst>
                            <a:gs pos="0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100000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98997" marR="98997" marT="49498" marB="4949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300" b="1" i="0" u="none" strike="noStrike" kern="1200" cap="none" spc="-2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50</a:t>
                      </a:r>
                      <a:r>
                        <a:rPr kumimoji="0" lang="ko-KR" altLang="en-US" sz="1300" b="1" i="0" u="none" strike="noStrike" kern="1200" cap="none" spc="-2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만원</a:t>
                      </a:r>
                      <a:endParaRPr kumimoji="0" lang="en-US" altLang="ko-KR" sz="1300" b="1" i="0" u="none" strike="noStrike" kern="1200" cap="none" spc="-20" normalizeH="0" baseline="0" noProof="0" dirty="0" smtClean="0">
                        <a:ln>
                          <a:noFill/>
                        </a:ln>
                        <a:gradFill>
                          <a:gsLst>
                            <a:gs pos="0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100000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0"/>
                        </a:gradFill>
                        <a:effectLst/>
                        <a:uLnTx/>
                        <a:uFillTx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98997" marR="98997" marT="49498" marB="4949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144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9650" cy="6857824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2357537" y="836712"/>
            <a:ext cx="4949825" cy="12772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1400" b="1" dirty="0">
                <a:solidFill>
                  <a:schemeClr val="bg1">
                    <a:lumMod val="6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谢谢</a:t>
            </a:r>
            <a:r>
              <a:rPr lang="en-US" altLang="ko-KR" sz="1400" b="1" dirty="0">
                <a:solidFill>
                  <a:schemeClr val="bg1">
                    <a:lumMod val="6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!</a:t>
            </a:r>
            <a:r>
              <a:rPr lang="en-US" altLang="ko-KR" sz="1400" dirty="0">
                <a:solidFill>
                  <a:schemeClr val="bg1">
                    <a:lumMod val="6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ko-KR" altLang="en-US" sz="1400" b="1" dirty="0">
                <a:solidFill>
                  <a:schemeClr val="bg1">
                    <a:lumMod val="6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감사합니다</a:t>
            </a:r>
            <a:r>
              <a:rPr lang="en-US" altLang="ko-KR" sz="1400" b="1" dirty="0">
                <a:solidFill>
                  <a:schemeClr val="bg1">
                    <a:lumMod val="6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ko-KR" sz="1400" b="1" dirty="0" err="1">
                <a:solidFill>
                  <a:schemeClr val="bg1">
                    <a:lumMod val="6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Dankeschön</a:t>
            </a:r>
            <a:r>
              <a:rPr lang="en-US" altLang="ko-KR" sz="1400" b="1" dirty="0">
                <a:solidFill>
                  <a:schemeClr val="bg1">
                    <a:lumMod val="6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.  Thank you!</a:t>
            </a:r>
          </a:p>
          <a:p>
            <a:pPr algn="ctr">
              <a:spcBef>
                <a:spcPct val="50000"/>
              </a:spcBef>
            </a:pPr>
            <a:r>
              <a:rPr lang="ja-JP" altLang="en-US" sz="1400" b="1" dirty="0">
                <a:solidFill>
                  <a:schemeClr val="bg1">
                    <a:lumMod val="6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ありがとうございます。</a:t>
            </a:r>
            <a:endParaRPr lang="ja-JP" altLang="ko-KR" sz="1400" b="1" dirty="0">
              <a:solidFill>
                <a:schemeClr val="bg1">
                  <a:lumMod val="65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spcBef>
                <a:spcPct val="50000"/>
              </a:spcBef>
            </a:pPr>
            <a:r>
              <a:rPr lang="en-US" altLang="ko-KR" sz="1400" b="1" dirty="0" err="1">
                <a:solidFill>
                  <a:schemeClr val="bg1">
                    <a:lumMod val="6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Terima</a:t>
            </a:r>
            <a:r>
              <a:rPr lang="en-US" altLang="ko-KR" sz="1400" b="1" dirty="0">
                <a:solidFill>
                  <a:schemeClr val="bg1">
                    <a:lumMod val="6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en-US" altLang="ko-KR" sz="1400" b="1" dirty="0" err="1">
                <a:solidFill>
                  <a:schemeClr val="bg1">
                    <a:lumMod val="6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kasih</a:t>
            </a:r>
            <a:r>
              <a:rPr lang="en-US" altLang="ko-KR" sz="1400" b="1" dirty="0">
                <a:solidFill>
                  <a:schemeClr val="bg1">
                    <a:lumMod val="6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.</a:t>
            </a:r>
            <a:endParaRPr lang="ko-KR" altLang="en-US" sz="1400" dirty="0">
              <a:solidFill>
                <a:schemeClr val="bg1">
                  <a:lumMod val="65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"/>
            <a:ext cx="9899650" cy="6857824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741589" y="184557"/>
            <a:ext cx="4119488" cy="661938"/>
          </a:xfrm>
          <a:prstGeom prst="rect">
            <a:avLst/>
          </a:prstGeom>
        </p:spPr>
        <p:txBody>
          <a:bodyPr/>
          <a:lstStyle/>
          <a:p>
            <a:r>
              <a:rPr lang="en-US" altLang="ko-KR" sz="280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050 </a:t>
            </a:r>
            <a:r>
              <a:rPr lang="ko-KR" altLang="en-US" sz="280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안심번호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black">
          <a:xfrm>
            <a:off x="701353" y="928024"/>
            <a:ext cx="8739596" cy="1160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997" tIns="49498" rIns="98997" bIns="49498" numCol="1" anchor="t" anchorCtr="0" compatLnSpc="1">
            <a:prstTxWarp prst="textNoShape">
              <a:avLst/>
            </a:prstTxWarp>
          </a:bodyPr>
          <a:lstStyle/>
          <a:p>
            <a:pPr marL="371224" indent="-371224" algn="just" defTabSz="989929" latinLnBrk="1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ko-KR" altLang="en-US" sz="1732" b="1" kern="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안심번호 개요</a:t>
            </a:r>
            <a:endParaRPr lang="en-US" altLang="ko-KR" sz="1732" b="1" kern="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  <a:p>
            <a:pPr marL="371224" indent="-371224" algn="just" defTabSz="989929" latinLnBrk="1">
              <a:lnSpc>
                <a:spcPct val="150000"/>
              </a:lnSpc>
              <a:spcBef>
                <a:spcPct val="20000"/>
              </a:spcBef>
              <a:defRPr/>
            </a:pPr>
            <a:r>
              <a:rPr lang="ko-KR" altLang="en-US" sz="1191" kern="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   </a:t>
            </a:r>
            <a:r>
              <a:rPr lang="en-US" altLang="ko-KR" sz="1191" kern="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- </a:t>
            </a:r>
            <a:r>
              <a:rPr lang="ko-KR" altLang="en-US" sz="1191" b="1" kern="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모든 차량의 운전자들이 개인 휴대폰번호를 노출하고 있습니다</a:t>
            </a:r>
            <a:r>
              <a:rPr lang="en-US" altLang="ko-KR" sz="1191" b="1" kern="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r>
              <a:rPr lang="ko-KR" altLang="en-US" sz="1191" b="1" kern="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이렇게 노출된 전화번호는 불법사이트에 도용</a:t>
            </a:r>
            <a:r>
              <a:rPr lang="en-US" altLang="ko-KR" sz="1191" b="1" kern="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, </a:t>
            </a:r>
            <a:r>
              <a:rPr lang="ko-KR" altLang="en-US" sz="1191" b="1" kern="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각종회원가입</a:t>
            </a:r>
            <a:r>
              <a:rPr lang="en-US" altLang="ko-KR" sz="1191" b="1" kern="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,</a:t>
            </a:r>
            <a:r>
              <a:rPr lang="ko-KR" altLang="en-US" sz="1191" b="1" kern="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카드발급 </a:t>
            </a:r>
            <a:r>
              <a:rPr lang="ko-KR" altLang="en-US" sz="1191" b="1" kern="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등에 악용될 수 있으며 </a:t>
            </a:r>
            <a:r>
              <a:rPr lang="en-US" altLang="ko-KR" sz="1191" b="1" kern="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1191" b="1" kern="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특히 여성인 경우 </a:t>
            </a:r>
            <a:r>
              <a:rPr lang="ko-KR" altLang="en-US" sz="1191" b="1" kern="0" dirty="0" err="1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스토킹</a:t>
            </a:r>
            <a:r>
              <a:rPr lang="ko-KR" altLang="en-US" sz="1191" b="1" kern="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en-US" altLang="ko-KR" sz="1191" b="1" kern="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,</a:t>
            </a:r>
            <a:r>
              <a:rPr lang="ko-KR" altLang="en-US" sz="1191" b="1" kern="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협박전화 및 각종범죄에 노출되는 문제점이 있습니다</a:t>
            </a:r>
            <a:r>
              <a:rPr lang="en-US" altLang="ko-KR" sz="1191" b="1" kern="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</a:t>
            </a:r>
          </a:p>
          <a:p>
            <a:pPr marL="371224" indent="-371224" algn="just" defTabSz="989929" latinLnBrk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191" b="1" kern="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   </a:t>
            </a:r>
            <a:r>
              <a:rPr lang="en-US" altLang="ko-KR" sz="1191" b="1" kern="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- </a:t>
            </a:r>
            <a:r>
              <a:rPr lang="en-US" altLang="ko-KR" sz="1191" b="1" kern="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“050</a:t>
            </a:r>
            <a:r>
              <a:rPr lang="ko-KR" altLang="en-US" sz="1191" b="1" kern="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안심번호”는 개인정보 </a:t>
            </a:r>
            <a:r>
              <a:rPr lang="ko-KR" altLang="en-US" sz="1191" b="1" kern="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새로운 </a:t>
            </a:r>
            <a:r>
              <a:rPr lang="ko-KR" altLang="en-US" sz="1191" b="1" kern="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형태의 </a:t>
            </a:r>
            <a:r>
              <a:rPr lang="en-US" altLang="ko-KR" sz="1191" b="1" kern="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IT</a:t>
            </a:r>
            <a:r>
              <a:rPr lang="ko-KR" altLang="en-US" sz="1191" b="1" kern="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와 통신이 결합된  신개념의 개인정보서비스 입니다</a:t>
            </a:r>
            <a:r>
              <a:rPr lang="en-US" altLang="ko-KR" sz="1191" b="1" kern="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</a:t>
            </a:r>
            <a:r>
              <a:rPr lang="ko-KR" altLang="en-US" sz="1191" b="1" kern="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  </a:t>
            </a:r>
            <a:endParaRPr lang="en-US" altLang="ko-KR" sz="1191" b="1" kern="0" dirty="0"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pic>
        <p:nvPicPr>
          <p:cNvPr id="9" name="c_munjaring_news01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5467" y="2772823"/>
            <a:ext cx="1749536" cy="1312353"/>
          </a:xfrm>
          <a:prstGeom prst="rect">
            <a:avLst/>
          </a:prstGeom>
          <a:noFill/>
        </p:spPr>
      </p:pic>
      <p:pic>
        <p:nvPicPr>
          <p:cNvPr id="1026" name="Picture 2" descr="C:\Users\UKsoho\Desktop\050참고 사진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6278" y="2474554"/>
            <a:ext cx="1588018" cy="1232302"/>
          </a:xfrm>
          <a:prstGeom prst="rect">
            <a:avLst/>
          </a:prstGeom>
          <a:noFill/>
        </p:spPr>
      </p:pic>
      <p:pic>
        <p:nvPicPr>
          <p:cNvPr id="1028" name="Picture 4" descr="http://cfile10.uf.tistory.com/image/2270A5445106128C169FB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3090" y="3848197"/>
            <a:ext cx="1624173" cy="1375619"/>
          </a:xfrm>
          <a:prstGeom prst="rect">
            <a:avLst/>
          </a:prstGeom>
          <a:noFill/>
        </p:spPr>
      </p:pic>
      <p:sp>
        <p:nvSpPr>
          <p:cNvPr id="13" name="직사각형 12"/>
          <p:cNvSpPr/>
          <p:nvPr/>
        </p:nvSpPr>
        <p:spPr>
          <a:xfrm>
            <a:off x="7044296" y="2458269"/>
            <a:ext cx="40217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200" b="1" dirty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핸드폰 전화번호를 이용 </a:t>
            </a:r>
            <a:endParaRPr lang="en-US" altLang="ko-KR" sz="1200" b="1" dirty="0" smtClean="0">
              <a:latin typeface="Noto Sans CJK KR Light" panose="020B0300000000000000" pitchFamily="34" charset="-127"/>
              <a:ea typeface="Noto Sans CJK KR Light" panose="020B0300000000000000" pitchFamily="34" charset="-127"/>
            </a:endParaRPr>
          </a:p>
          <a:p>
            <a:r>
              <a:rPr lang="ko-KR" altLang="en-US" sz="1200" b="1" dirty="0" err="1" smtClean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피싱</a:t>
            </a:r>
            <a:r>
              <a:rPr lang="en-US" altLang="ko-KR" sz="1200" b="1" dirty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·</a:t>
            </a:r>
            <a:r>
              <a:rPr lang="ko-KR" altLang="en-US" sz="1200" b="1" dirty="0" err="1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파밍</a:t>
            </a:r>
            <a:r>
              <a:rPr lang="en-US" altLang="ko-KR" sz="1200" b="1" dirty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·</a:t>
            </a:r>
            <a:r>
              <a:rPr lang="ko-KR" altLang="en-US" sz="1200" b="1" dirty="0" err="1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스미싱</a:t>
            </a:r>
            <a:r>
              <a:rPr lang="en-US" altLang="ko-KR" sz="1200" b="1" dirty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, </a:t>
            </a:r>
          </a:p>
          <a:p>
            <a:r>
              <a:rPr lang="ko-KR" altLang="en-US" sz="1200" b="1" dirty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날로 진화하는 </a:t>
            </a:r>
            <a:r>
              <a:rPr lang="ko-KR" altLang="en-US" sz="1200" b="1" dirty="0" smtClean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금융사기</a:t>
            </a:r>
            <a:endParaRPr lang="en-US" altLang="ko-KR" sz="1200" b="1" dirty="0" smtClean="0">
              <a:latin typeface="Noto Sans CJK KR Light" panose="020B0300000000000000" pitchFamily="34" charset="-127"/>
              <a:ea typeface="Noto Sans CJK KR Light" panose="020B0300000000000000" pitchFamily="34" charset="-127"/>
            </a:endParaRPr>
          </a:p>
          <a:p>
            <a:r>
              <a:rPr lang="ko-KR" altLang="en-US" sz="1200" b="1" dirty="0" smtClean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 </a:t>
            </a:r>
            <a:r>
              <a:rPr lang="en-US" altLang="ko-KR" sz="1200" b="1" dirty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'</a:t>
            </a:r>
            <a:r>
              <a:rPr lang="ko-KR" altLang="en-US" sz="1200" b="1" dirty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상시</a:t>
            </a:r>
            <a:r>
              <a:rPr lang="en-US" altLang="ko-KR" sz="1200" b="1" dirty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'</a:t>
            </a:r>
            <a:r>
              <a:rPr lang="ko-KR" altLang="en-US" sz="1200" b="1" dirty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경고</a:t>
            </a:r>
            <a:r>
              <a:rPr lang="en-US" altLang="ko-KR" sz="1200" b="1" dirty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-</a:t>
            </a:r>
            <a:r>
              <a:rPr lang="ko-KR" altLang="en-US" sz="1200" b="1" dirty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조선일보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3196642" y="2551008"/>
            <a:ext cx="26886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b="1" dirty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MBC</a:t>
            </a:r>
            <a:r>
              <a:rPr lang="ko-KR" altLang="en-US" sz="1100" b="1" dirty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뉴스</a:t>
            </a:r>
            <a:r>
              <a:rPr lang="en-US" altLang="ko-KR" sz="1100" b="1" dirty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- </a:t>
            </a:r>
          </a:p>
          <a:p>
            <a:r>
              <a:rPr lang="ko-KR" altLang="en-US" sz="1100" b="1" dirty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불법 수집한 핸드폰 전화번호로 </a:t>
            </a:r>
            <a:endParaRPr lang="en-US" altLang="ko-KR" sz="1100" b="1" dirty="0" smtClean="0">
              <a:latin typeface="Noto Sans CJK KR Light" panose="020B0300000000000000" pitchFamily="34" charset="-127"/>
              <a:ea typeface="Noto Sans CJK KR Light" panose="020B0300000000000000" pitchFamily="34" charset="-127"/>
            </a:endParaRPr>
          </a:p>
          <a:p>
            <a:r>
              <a:rPr lang="ko-KR" altLang="en-US" sz="1100" b="1" dirty="0" err="1" smtClean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싸이트</a:t>
            </a:r>
            <a:r>
              <a:rPr lang="ko-KR" altLang="en-US" sz="1100" b="1" dirty="0" smtClean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 </a:t>
            </a:r>
            <a:r>
              <a:rPr lang="ko-KR" altLang="en-US" sz="1100" b="1" dirty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접속을 유도하는 </a:t>
            </a:r>
            <a:r>
              <a:rPr lang="en-US" altLang="ko-KR" sz="1100" b="1" dirty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'</a:t>
            </a:r>
            <a:r>
              <a:rPr lang="ko-KR" altLang="en-US" sz="1100" b="1" dirty="0" err="1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피싱</a:t>
            </a:r>
            <a:r>
              <a:rPr lang="en-US" altLang="ko-KR" sz="1100" b="1" dirty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'</a:t>
            </a:r>
            <a:r>
              <a:rPr lang="ko-KR" altLang="en-US" sz="1100" b="1" dirty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과는 </a:t>
            </a:r>
            <a:endParaRPr lang="en-US" altLang="ko-KR" sz="1100" b="1" dirty="0" smtClean="0">
              <a:latin typeface="Noto Sans CJK KR Light" panose="020B0300000000000000" pitchFamily="34" charset="-127"/>
              <a:ea typeface="Noto Sans CJK KR Light" panose="020B0300000000000000" pitchFamily="34" charset="-127"/>
            </a:endParaRPr>
          </a:p>
          <a:p>
            <a:r>
              <a:rPr lang="ko-KR" altLang="en-US" sz="1100" b="1" dirty="0" smtClean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전혀 </a:t>
            </a:r>
            <a:r>
              <a:rPr lang="ko-KR" altLang="en-US" sz="1100" b="1" dirty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다른 신종 사기 수법으로</a:t>
            </a:r>
            <a:r>
              <a:rPr lang="en-US" altLang="ko-KR" sz="1100" dirty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...</a:t>
            </a:r>
            <a:r>
              <a:rPr lang="ko-KR" altLang="en-US" sz="1100" dirty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 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7092152" y="3844773"/>
            <a:ext cx="18181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ko-KR" altLang="en-US" sz="1100" b="1" dirty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핸드폰 전화번호 이용 </a:t>
            </a:r>
            <a:endParaRPr lang="en-US" altLang="ko-KR" sz="1100" b="1" dirty="0" smtClean="0">
              <a:latin typeface="Noto Sans CJK KR Light" panose="020B0300000000000000" pitchFamily="34" charset="-127"/>
              <a:ea typeface="Noto Sans CJK KR Light" panose="020B0300000000000000" pitchFamily="34" charset="-127"/>
            </a:endParaRPr>
          </a:p>
          <a:p>
            <a:pPr latinLnBrk="1"/>
            <a:r>
              <a:rPr lang="ko-KR" altLang="en-US" sz="1100" b="1" dirty="0" smtClean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서민 </a:t>
            </a:r>
            <a:r>
              <a:rPr lang="ko-KR" altLang="en-US" sz="1100" b="1" dirty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울리는 </a:t>
            </a:r>
            <a:endParaRPr lang="en-US" altLang="ko-KR" sz="1100" b="1" dirty="0">
              <a:latin typeface="Noto Sans CJK KR Light" panose="020B0300000000000000" pitchFamily="34" charset="-127"/>
              <a:ea typeface="Noto Sans CJK KR Light" panose="020B0300000000000000" pitchFamily="34" charset="-127"/>
            </a:endParaRPr>
          </a:p>
          <a:p>
            <a:pPr latinLnBrk="1"/>
            <a:r>
              <a:rPr lang="ko-KR" altLang="en-US" sz="1100" b="1" dirty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대출 </a:t>
            </a:r>
            <a:r>
              <a:rPr lang="en-US" altLang="ko-KR" sz="1100" b="1" dirty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,</a:t>
            </a:r>
            <a:r>
              <a:rPr lang="ko-KR" altLang="en-US" sz="1100" b="1" dirty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사기 조심 하세요 </a:t>
            </a:r>
            <a:endParaRPr lang="en-US" altLang="ko-KR" sz="1100" b="1" dirty="0" smtClean="0">
              <a:latin typeface="Noto Sans CJK KR Light" panose="020B0300000000000000" pitchFamily="34" charset="-127"/>
              <a:ea typeface="Noto Sans CJK KR Light" panose="020B0300000000000000" pitchFamily="34" charset="-127"/>
            </a:endParaRPr>
          </a:p>
          <a:p>
            <a:pPr latinLnBrk="1"/>
            <a:r>
              <a:rPr lang="en-US" altLang="ko-KR" sz="1100" b="1" dirty="0" smtClean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- </a:t>
            </a:r>
            <a:r>
              <a:rPr lang="ko-KR" altLang="en-US" sz="1100" b="1" dirty="0">
                <a:latin typeface="Noto Sans CJK KR Light" panose="020B0300000000000000" pitchFamily="34" charset="-127"/>
                <a:ea typeface="Noto Sans CJK KR Light" panose="020B0300000000000000" pitchFamily="34" charset="-127"/>
              </a:rPr>
              <a:t>금융위원회</a:t>
            </a:r>
          </a:p>
        </p:txBody>
      </p:sp>
      <p:pic>
        <p:nvPicPr>
          <p:cNvPr id="1030" name="Picture 6" descr="C:\Users\UKsoho\Desktop\img_visual_ca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5203" y="4959715"/>
            <a:ext cx="2706954" cy="1431267"/>
          </a:xfrm>
          <a:prstGeom prst="rect">
            <a:avLst/>
          </a:prstGeom>
          <a:noFill/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-224359"/>
            <a:ext cx="199992" cy="37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8997" tIns="49498" rIns="98997" bIns="49498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-224359"/>
            <a:ext cx="199992" cy="37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8997" tIns="49498" rIns="98997" bIns="49498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8" name="타원형 설명선 27"/>
          <p:cNvSpPr/>
          <p:nvPr/>
        </p:nvSpPr>
        <p:spPr>
          <a:xfrm>
            <a:off x="1631076" y="4492662"/>
            <a:ext cx="1546831" cy="541391"/>
          </a:xfrm>
          <a:prstGeom prst="wedgeEllipse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5"/>
          </a:lnRef>
          <a:fillRef idx="1003">
            <a:schemeClr val="dk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083" b="1" dirty="0">
                <a:solidFill>
                  <a:schemeClr val="accent3"/>
                </a:solidFill>
              </a:rPr>
              <a:t>    전화번호</a:t>
            </a:r>
            <a:endParaRPr lang="en-US" altLang="ko-KR" sz="1083" b="1" dirty="0">
              <a:solidFill>
                <a:schemeClr val="accent3"/>
              </a:solidFill>
            </a:endParaRPr>
          </a:p>
          <a:p>
            <a:r>
              <a:rPr lang="ko-KR" altLang="en-US" sz="1083" b="1" dirty="0">
                <a:solidFill>
                  <a:schemeClr val="accent3"/>
                </a:solidFill>
              </a:rPr>
              <a:t>남기지 마세요 </a:t>
            </a:r>
            <a:r>
              <a:rPr lang="en-US" altLang="ko-KR" sz="1083" b="1" dirty="0">
                <a:solidFill>
                  <a:schemeClr val="accent3"/>
                </a:solidFill>
              </a:rPr>
              <a:t>!</a:t>
            </a:r>
            <a:endParaRPr lang="ko-KR" altLang="en-US" sz="1083" b="1" dirty="0">
              <a:solidFill>
                <a:schemeClr val="accent3"/>
              </a:solidFill>
            </a:endParaRPr>
          </a:p>
        </p:txBody>
      </p:sp>
      <p:sp>
        <p:nvSpPr>
          <p:cNvPr id="31" name="모서리가 둥근 사각형 설명선 30"/>
          <p:cNvSpPr/>
          <p:nvPr/>
        </p:nvSpPr>
        <p:spPr>
          <a:xfrm>
            <a:off x="3567128" y="4800871"/>
            <a:ext cx="1554236" cy="464049"/>
          </a:xfrm>
          <a:prstGeom prst="wedgeRoundRectCallout">
            <a:avLst>
              <a:gd name="adj1" fmla="val -21378"/>
              <a:gd name="adj2" fmla="val 98990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3550129" y="4878461"/>
            <a:ext cx="1670650" cy="308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7" kern="0" dirty="0">
                <a:latin typeface="+mj-ea"/>
                <a:ea typeface="+mj-ea"/>
              </a:rPr>
              <a:t>050 </a:t>
            </a:r>
            <a:r>
              <a:rPr lang="ko-KR" altLang="en-US" sz="1407" kern="0" dirty="0">
                <a:latin typeface="+mj-ea"/>
                <a:ea typeface="+mj-ea"/>
              </a:rPr>
              <a:t>안심번호 사용</a:t>
            </a:r>
            <a:endParaRPr lang="ko-KR" altLang="en-US" sz="1407" dirty="0">
              <a:latin typeface="+mj-ea"/>
              <a:ea typeface="+mj-ea"/>
            </a:endParaRPr>
          </a:p>
        </p:txBody>
      </p:sp>
      <p:sp>
        <p:nvSpPr>
          <p:cNvPr id="33" name="오른쪽 화살표 32"/>
          <p:cNvSpPr/>
          <p:nvPr/>
        </p:nvSpPr>
        <p:spPr>
          <a:xfrm flipV="1">
            <a:off x="3177907" y="5051830"/>
            <a:ext cx="232025" cy="494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58" y="5505811"/>
            <a:ext cx="2746733" cy="702566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0" y="0"/>
            <a:ext cx="735203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6386" y="-10331"/>
            <a:ext cx="735203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"/>
            <a:ext cx="9899650" cy="6857824"/>
          </a:xfrm>
          <a:prstGeom prst="rect">
            <a:avLst/>
          </a:prstGeom>
        </p:spPr>
      </p:pic>
      <p:sp>
        <p:nvSpPr>
          <p:cNvPr id="45" name="AutoShape 3"/>
          <p:cNvSpPr>
            <a:spLocks noChangeArrowheads="1"/>
          </p:cNvSpPr>
          <p:nvPr/>
        </p:nvSpPr>
        <p:spPr bwMode="gray">
          <a:xfrm>
            <a:off x="5750023" y="1954917"/>
            <a:ext cx="2335699" cy="417641"/>
          </a:xfrm>
          <a:prstGeom prst="roundRect">
            <a:avLst>
              <a:gd name="adj" fmla="val 21824"/>
            </a:avLst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r>
              <a:rPr lang="ko-KR" altLang="en-US" b="1" dirty="0" smtClean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 </a:t>
            </a:r>
            <a:r>
              <a:rPr lang="en-US" altLang="ko-KR" b="1" dirty="0" smtClean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050</a:t>
            </a:r>
            <a:r>
              <a:rPr lang="ko-KR" altLang="en-US" b="1" dirty="0" smtClean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번호 기능 맞춤제작</a:t>
            </a:r>
            <a:endParaRPr lang="en-US" altLang="ko-KR" dirty="0">
              <a:solidFill>
                <a:srgbClr val="0070C0"/>
              </a:solidFill>
              <a:latin typeface="페이퍼로지 6 SemiBold" pitchFamily="2" charset="-127"/>
              <a:ea typeface="페이퍼로지 6 SemiBold" pitchFamily="2" charset="-127"/>
            </a:endParaRPr>
          </a:p>
        </p:txBody>
      </p:sp>
      <p:sp>
        <p:nvSpPr>
          <p:cNvPr id="54" name="Rectangle 12"/>
          <p:cNvSpPr>
            <a:spLocks noChangeArrowheads="1"/>
          </p:cNvSpPr>
          <p:nvPr/>
        </p:nvSpPr>
        <p:spPr bwMode="gray">
          <a:xfrm>
            <a:off x="1997497" y="3452592"/>
            <a:ext cx="1742399" cy="109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ko-KR" sz="2165" b="1" dirty="0">
                <a:solidFill>
                  <a:schemeClr val="bg1"/>
                </a:solidFill>
                <a:latin typeface="페이퍼로지 8 ExtraBold" pitchFamily="2" charset="-127"/>
                <a:ea typeface="페이퍼로지 8 ExtraBold" pitchFamily="2" charset="-127"/>
              </a:rPr>
              <a:t>    050 </a:t>
            </a:r>
          </a:p>
          <a:p>
            <a:pPr algn="ctr"/>
            <a:r>
              <a:rPr lang="en-US" altLang="ko-KR" sz="2165" b="1" dirty="0">
                <a:solidFill>
                  <a:schemeClr val="bg1"/>
                </a:solidFill>
                <a:latin typeface="페이퍼로지 8 ExtraBold" pitchFamily="2" charset="-127"/>
                <a:ea typeface="페이퍼로지 8 ExtraBold" pitchFamily="2" charset="-127"/>
              </a:rPr>
              <a:t>Security</a:t>
            </a:r>
          </a:p>
          <a:p>
            <a:pPr algn="ctr"/>
            <a:r>
              <a:rPr lang="en-US" altLang="ko-KR" sz="2165" b="1" dirty="0">
                <a:solidFill>
                  <a:schemeClr val="bg1"/>
                </a:solidFill>
                <a:latin typeface="페이퍼로지 8 ExtraBold" pitchFamily="2" charset="-127"/>
                <a:ea typeface="페이퍼로지 8 ExtraBold" pitchFamily="2" charset="-127"/>
              </a:rPr>
              <a:t>  +FAX </a:t>
            </a:r>
          </a:p>
        </p:txBody>
      </p:sp>
      <p:sp>
        <p:nvSpPr>
          <p:cNvPr id="58" name="AutoShape 16"/>
          <p:cNvSpPr>
            <a:spLocks noChangeArrowheads="1"/>
          </p:cNvSpPr>
          <p:nvPr/>
        </p:nvSpPr>
        <p:spPr bwMode="gray">
          <a:xfrm>
            <a:off x="6482479" y="3078301"/>
            <a:ext cx="2335699" cy="417641"/>
          </a:xfrm>
          <a:prstGeom prst="roundRect">
            <a:avLst>
              <a:gd name="adj" fmla="val 21824"/>
            </a:avLst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r>
              <a:rPr lang="ko-KR" altLang="en-US" b="1" dirty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  </a:t>
            </a:r>
            <a:r>
              <a:rPr lang="en-US" altLang="ko-KR" b="1" dirty="0" smtClean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050</a:t>
            </a:r>
            <a:r>
              <a:rPr lang="ko-KR" altLang="en-US" b="1" dirty="0" smtClean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번호 </a:t>
            </a:r>
            <a:r>
              <a:rPr lang="en-US" altLang="ko-KR" b="1" dirty="0" smtClean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2</a:t>
            </a:r>
            <a:r>
              <a:rPr lang="ko-KR" altLang="en-US" b="1" dirty="0" smtClean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개</a:t>
            </a:r>
            <a:endParaRPr lang="en-US" altLang="ko-KR" dirty="0">
              <a:solidFill>
                <a:srgbClr val="0070C0"/>
              </a:solidFill>
              <a:latin typeface="페이퍼로지 6 SemiBold" pitchFamily="2" charset="-127"/>
              <a:ea typeface="페이퍼로지 6 SemiBold" pitchFamily="2" charset="-127"/>
            </a:endParaRPr>
          </a:p>
        </p:txBody>
      </p:sp>
      <p:sp>
        <p:nvSpPr>
          <p:cNvPr id="59" name="Rectangle 17"/>
          <p:cNvSpPr>
            <a:spLocks noChangeArrowheads="1"/>
          </p:cNvSpPr>
          <p:nvPr/>
        </p:nvSpPr>
        <p:spPr bwMode="gray">
          <a:xfrm>
            <a:off x="6173961" y="3452829"/>
            <a:ext cx="2367091" cy="526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Clr>
                <a:srgbClr val="7B9B63"/>
              </a:buClr>
              <a:buSzPct val="60000"/>
              <a:buFont typeface="Arial" pitchFamily="34" charset="0"/>
              <a:buNone/>
            </a:pPr>
            <a:r>
              <a:rPr lang="en-US" altLang="ko-KR" sz="1200" b="1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- </a:t>
            </a:r>
            <a:r>
              <a:rPr lang="ko-KR" altLang="en-US" sz="1200" b="1" dirty="0" err="1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평생번호</a:t>
            </a:r>
            <a:r>
              <a:rPr lang="ko-KR" altLang="en-US" sz="1200" b="1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en-US" altLang="ko-KR" sz="1200" b="1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</a:t>
            </a:r>
            <a:r>
              <a:rPr lang="ko-KR" altLang="en-US" sz="1200" b="1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개</a:t>
            </a:r>
            <a:endParaRPr lang="en-US" altLang="ko-KR" sz="1200" b="1" dirty="0" smtClean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lnSpc>
                <a:spcPct val="120000"/>
              </a:lnSpc>
              <a:buClr>
                <a:srgbClr val="7B9B63"/>
              </a:buClr>
              <a:buSzPct val="60000"/>
              <a:buFont typeface="Arial" pitchFamily="34" charset="0"/>
              <a:buNone/>
            </a:pPr>
            <a:r>
              <a:rPr lang="en-US" altLang="ko-KR" sz="1200" b="1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- </a:t>
            </a:r>
            <a:r>
              <a:rPr lang="ko-KR" altLang="en-US" sz="1200" b="1" dirty="0" err="1" smtClean="0">
                <a:solidFill>
                  <a:srgbClr val="FF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변경번호</a:t>
            </a:r>
            <a:r>
              <a:rPr lang="ko-KR" altLang="en-US" sz="1200" b="1" dirty="0" smtClean="0">
                <a:solidFill>
                  <a:srgbClr val="FF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en-US" altLang="ko-KR" sz="1200" b="1" dirty="0" smtClean="0">
                <a:solidFill>
                  <a:srgbClr val="FF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</a:t>
            </a:r>
            <a:r>
              <a:rPr lang="ko-KR" altLang="en-US" sz="1200" b="1" dirty="0" smtClean="0">
                <a:solidFill>
                  <a:srgbClr val="FF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개</a:t>
            </a:r>
            <a:r>
              <a:rPr lang="ko-KR" altLang="en-US" sz="1200" b="1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endParaRPr lang="en-US" altLang="ko-KR" sz="1200" b="1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61" name="AutoShape 19"/>
          <p:cNvSpPr>
            <a:spLocks noChangeArrowheads="1"/>
          </p:cNvSpPr>
          <p:nvPr/>
        </p:nvSpPr>
        <p:spPr bwMode="gray">
          <a:xfrm>
            <a:off x="6606009" y="4179285"/>
            <a:ext cx="2335699" cy="417642"/>
          </a:xfrm>
          <a:prstGeom prst="roundRect">
            <a:avLst>
              <a:gd name="adj" fmla="val 21824"/>
            </a:avLst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r>
              <a:rPr lang="en-US" altLang="ko-KR" b="1" dirty="0" smtClean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050</a:t>
            </a:r>
            <a:r>
              <a:rPr lang="ko-KR" altLang="en-US" b="1" dirty="0" smtClean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행운의 번호</a:t>
            </a:r>
            <a:endParaRPr lang="en-US" altLang="ko-KR" dirty="0">
              <a:solidFill>
                <a:srgbClr val="0070C0"/>
              </a:solidFill>
              <a:latin typeface="페이퍼로지 6 SemiBold" pitchFamily="2" charset="-127"/>
              <a:ea typeface="페이퍼로지 6 SemiBold" pitchFamily="2" charset="-127"/>
            </a:endParaRPr>
          </a:p>
        </p:txBody>
      </p:sp>
      <p:sp>
        <p:nvSpPr>
          <p:cNvPr id="62" name="Rectangle 20"/>
          <p:cNvSpPr>
            <a:spLocks noChangeArrowheads="1"/>
          </p:cNvSpPr>
          <p:nvPr/>
        </p:nvSpPr>
        <p:spPr bwMode="gray">
          <a:xfrm>
            <a:off x="6302174" y="4553508"/>
            <a:ext cx="2371818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Clr>
                <a:srgbClr val="7B9B63"/>
              </a:buClr>
              <a:buSzPct val="60000"/>
              <a:buFont typeface="Arial" pitchFamily="34" charset="0"/>
              <a:buNone/>
            </a:pPr>
            <a:r>
              <a:rPr lang="en-US" altLang="ko-KR" sz="1200" b="1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-</a:t>
            </a:r>
            <a:r>
              <a:rPr lang="ko-KR" altLang="en-US" sz="1200" b="1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번호 선택 </a:t>
            </a:r>
            <a:r>
              <a:rPr lang="ko-KR" altLang="en-US" sz="1200" b="1" dirty="0" err="1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사능</a:t>
            </a:r>
            <a:endParaRPr lang="en-US" altLang="ko-KR" sz="1200" b="1" dirty="0" smtClean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lnSpc>
                <a:spcPct val="120000"/>
              </a:lnSpc>
              <a:buClr>
                <a:srgbClr val="7B9B63"/>
              </a:buClr>
              <a:buSzPct val="60000"/>
              <a:buFont typeface="Arial" pitchFamily="34" charset="0"/>
              <a:buNone/>
            </a:pPr>
            <a:r>
              <a:rPr lang="en-US" altLang="ko-KR" sz="1200" b="1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</a:t>
            </a:r>
            <a:r>
              <a:rPr lang="ko-KR" altLang="en-US" sz="1200" b="1" dirty="0" err="1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연결음</a:t>
            </a:r>
            <a:r>
              <a:rPr lang="en-US" altLang="ko-KR" sz="1200" b="1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lang="ko-KR" altLang="en-US" sz="1200" b="1" dirty="0" err="1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백</a:t>
            </a:r>
            <a:r>
              <a:rPr lang="ko-KR" altLang="en-US" sz="1200" b="1" dirty="0" err="1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업문자</a:t>
            </a:r>
            <a:r>
              <a:rPr lang="ko-KR" altLang="en-US" sz="1200" b="1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제외</a:t>
            </a:r>
            <a:r>
              <a:rPr lang="en-US" altLang="ko-KR" sz="1200" b="1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)</a:t>
            </a:r>
            <a:endParaRPr lang="en-US" altLang="ko-KR" sz="1200" b="1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64" name="AutoShape 22"/>
          <p:cNvSpPr>
            <a:spLocks noChangeArrowheads="1"/>
          </p:cNvSpPr>
          <p:nvPr/>
        </p:nvSpPr>
        <p:spPr bwMode="gray">
          <a:xfrm>
            <a:off x="5750022" y="5345972"/>
            <a:ext cx="2335699" cy="417642"/>
          </a:xfrm>
          <a:prstGeom prst="roundRect">
            <a:avLst>
              <a:gd name="adj" fmla="val 21824"/>
            </a:avLst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r>
              <a:rPr lang="en-US" altLang="ko-KR" b="1" dirty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    </a:t>
            </a:r>
            <a:r>
              <a:rPr lang="ko-KR" altLang="en-US" b="1" dirty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식별번호 활용</a:t>
            </a:r>
            <a:endParaRPr lang="en-US" altLang="ko-KR" dirty="0">
              <a:solidFill>
                <a:srgbClr val="0070C0"/>
              </a:solidFill>
              <a:latin typeface="페이퍼로지 6 SemiBold" pitchFamily="2" charset="-127"/>
              <a:ea typeface="페이퍼로지 6 SemiBold" pitchFamily="2" charset="-127"/>
            </a:endParaRPr>
          </a:p>
        </p:txBody>
      </p:sp>
      <p:sp>
        <p:nvSpPr>
          <p:cNvPr id="65" name="Rectangle 23"/>
          <p:cNvSpPr>
            <a:spLocks noChangeArrowheads="1"/>
          </p:cNvSpPr>
          <p:nvPr/>
        </p:nvSpPr>
        <p:spPr bwMode="gray">
          <a:xfrm>
            <a:off x="5309206" y="5654187"/>
            <a:ext cx="2776515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Clr>
                <a:srgbClr val="7B9B63"/>
              </a:buClr>
              <a:buSzPct val="60000"/>
              <a:buFont typeface="Arial" pitchFamily="34" charset="0"/>
              <a:buNone/>
            </a:pPr>
            <a:r>
              <a:rPr lang="en-US" altLang="ko-KR" sz="1200" b="1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- </a:t>
            </a:r>
            <a:r>
              <a:rPr lang="ko-KR" altLang="en-US" sz="1200" b="1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시설물 </a:t>
            </a:r>
            <a:r>
              <a:rPr lang="ko-KR" altLang="en-US" sz="1200" b="1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관리번호</a:t>
            </a:r>
            <a:endParaRPr lang="en-US" altLang="ko-KR" sz="1200" b="1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lnSpc>
                <a:spcPct val="120000"/>
              </a:lnSpc>
              <a:buClr>
                <a:srgbClr val="7B9B63"/>
              </a:buClr>
              <a:buSzPct val="60000"/>
              <a:buFont typeface="Arial" pitchFamily="34" charset="0"/>
              <a:buNone/>
            </a:pPr>
            <a:r>
              <a:rPr lang="ko-KR" altLang="en-US" sz="1200" b="1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모델번호 </a:t>
            </a:r>
            <a:r>
              <a:rPr lang="ko-KR" altLang="en-US" sz="1200" b="1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등</a:t>
            </a:r>
            <a:endParaRPr lang="en-US" altLang="ko-KR" sz="1200" b="1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>
              <a:lnSpc>
                <a:spcPct val="120000"/>
              </a:lnSpc>
              <a:buClr>
                <a:srgbClr val="7B9B63"/>
              </a:buClr>
              <a:buSzPct val="60000"/>
              <a:buFont typeface="Arial" charset="0"/>
              <a:buNone/>
            </a:pPr>
            <a:endParaRPr lang="en-US" altLang="ko-KR" sz="1200" b="1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68" name="Text Box 42"/>
          <p:cNvSpPr txBox="1">
            <a:spLocks noChangeArrowheads="1"/>
          </p:cNvSpPr>
          <p:nvPr/>
        </p:nvSpPr>
        <p:spPr bwMode="gray">
          <a:xfrm>
            <a:off x="657907" y="869839"/>
            <a:ext cx="7012252" cy="7586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89929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732" b="1" kern="0" dirty="0">
                <a:solidFill>
                  <a:srgbClr val="000000"/>
                </a:solidFill>
                <a:latin typeface="페이퍼로지 5 Medium" pitchFamily="2" charset="-127"/>
                <a:ea typeface="페이퍼로지 5 Medium" pitchFamily="2" charset="-127"/>
                <a:cs typeface="Arial" charset="0"/>
              </a:rPr>
              <a:t>이제</a:t>
            </a:r>
            <a:r>
              <a:rPr lang="en-US" altLang="ko-KR" sz="1732" b="1" kern="0" dirty="0">
                <a:solidFill>
                  <a:srgbClr val="000000"/>
                </a:solidFill>
                <a:latin typeface="페이퍼로지 5 Medium" pitchFamily="2" charset="-127"/>
                <a:ea typeface="페이퍼로지 5 Medium" pitchFamily="2" charset="-127"/>
                <a:cs typeface="Arial" charset="0"/>
              </a:rPr>
              <a:t> </a:t>
            </a:r>
            <a:r>
              <a:rPr lang="ko-KR" altLang="en-US" sz="2598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페이퍼로지 5 Medium" pitchFamily="2" charset="-127"/>
                <a:ea typeface="페이퍼로지 5 Medium" pitchFamily="2" charset="-127"/>
                <a:cs typeface="Arial" charset="0"/>
              </a:rPr>
              <a:t> </a:t>
            </a:r>
            <a:r>
              <a:rPr lang="en-US" altLang="ko-KR" sz="2598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페이퍼로지 8 ExtraBold" pitchFamily="2" charset="-127"/>
                <a:ea typeface="페이퍼로지 8 ExtraBold" pitchFamily="2" charset="-127"/>
                <a:cs typeface="Arial" charset="0"/>
              </a:rPr>
              <a:t>050</a:t>
            </a:r>
            <a:r>
              <a:rPr lang="ko-KR" altLang="en-US" sz="2598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페이퍼로지 8 ExtraBold" pitchFamily="2" charset="-127"/>
                <a:ea typeface="페이퍼로지 8 ExtraBold" pitchFamily="2" charset="-127"/>
                <a:cs typeface="Arial" charset="0"/>
              </a:rPr>
              <a:t>안심번호</a:t>
            </a:r>
            <a:r>
              <a:rPr lang="ko-KR" altLang="en-US" sz="1732" b="1" kern="0" dirty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  <a:cs typeface="Arial" charset="0"/>
              </a:rPr>
              <a:t> </a:t>
            </a:r>
            <a:r>
              <a:rPr lang="ko-KR" altLang="en-US" sz="1732" b="1" kern="0" dirty="0">
                <a:solidFill>
                  <a:srgbClr val="000000"/>
                </a:solidFill>
                <a:latin typeface="페이퍼로지 5 Medium" pitchFamily="2" charset="-127"/>
                <a:ea typeface="페이퍼로지 5 Medium" pitchFamily="2" charset="-127"/>
                <a:cs typeface="Arial" charset="0"/>
              </a:rPr>
              <a:t>가 지켜드립니다</a:t>
            </a:r>
            <a:r>
              <a:rPr lang="en-US" altLang="ko-KR" sz="1732" b="1" kern="0" dirty="0">
                <a:solidFill>
                  <a:srgbClr val="000000"/>
                </a:solidFill>
                <a:latin typeface="페이퍼로지 5 Medium" pitchFamily="2" charset="-127"/>
                <a:ea typeface="페이퍼로지 5 Medium" pitchFamily="2" charset="-127"/>
                <a:cs typeface="Arial" charset="0"/>
              </a:rPr>
              <a:t> !</a:t>
            </a:r>
          </a:p>
          <a:p>
            <a:pPr defTabSz="989929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732" b="1" kern="0" dirty="0">
                <a:solidFill>
                  <a:srgbClr val="000000"/>
                </a:solidFill>
                <a:latin typeface="페이퍼로지 5 Medium" pitchFamily="2" charset="-127"/>
                <a:ea typeface="페이퍼로지 5 Medium" pitchFamily="2" charset="-127"/>
                <a:cs typeface="Arial" charset="0"/>
              </a:rPr>
              <a:t> </a:t>
            </a:r>
            <a:r>
              <a:rPr lang="ko-KR" altLang="en-US" sz="1732" b="1" kern="0" dirty="0">
                <a:solidFill>
                  <a:srgbClr val="000000"/>
                </a:solidFill>
                <a:latin typeface="페이퍼로지 5 Medium" pitchFamily="2" charset="-127"/>
                <a:ea typeface="페이퍼로지 5 Medium" pitchFamily="2" charset="-127"/>
                <a:cs typeface="Arial" charset="0"/>
              </a:rPr>
              <a:t>핸드폰 번호 노출 </a:t>
            </a:r>
            <a:r>
              <a:rPr lang="en-US" altLang="ko-KR" sz="1732" b="1" kern="0" dirty="0">
                <a:solidFill>
                  <a:srgbClr val="000000"/>
                </a:solidFill>
                <a:latin typeface="페이퍼로지 5 Medium" pitchFamily="2" charset="-127"/>
                <a:ea typeface="페이퍼로지 5 Medium" pitchFamily="2" charset="-127"/>
                <a:cs typeface="Arial" charset="0"/>
              </a:rPr>
              <a:t>NO! </a:t>
            </a:r>
            <a:r>
              <a:rPr lang="ko-KR" altLang="en-US" sz="1732" b="1" kern="0" dirty="0">
                <a:solidFill>
                  <a:srgbClr val="000000"/>
                </a:solidFill>
                <a:latin typeface="페이퍼로지 5 Medium" pitchFamily="2" charset="-127"/>
                <a:ea typeface="페이퍼로지 5 Medium" pitchFamily="2" charset="-127"/>
                <a:cs typeface="Arial" charset="0"/>
              </a:rPr>
              <a:t>당신의 소중한 개인정보를 안전하게 지키세요</a:t>
            </a:r>
            <a:r>
              <a:rPr lang="en-US" altLang="ko-KR" sz="1732" b="1" kern="0" dirty="0">
                <a:solidFill>
                  <a:srgbClr val="000000"/>
                </a:solidFill>
                <a:latin typeface="페이퍼로지 5 Medium" pitchFamily="2" charset="-127"/>
                <a:ea typeface="페이퍼로지 5 Medium" pitchFamily="2" charset="-127"/>
                <a:cs typeface="Arial" charset="0"/>
              </a:rPr>
              <a:t>.</a:t>
            </a:r>
          </a:p>
        </p:txBody>
      </p:sp>
      <p:sp>
        <p:nvSpPr>
          <p:cNvPr id="71" name="Rectangle 13"/>
          <p:cNvSpPr>
            <a:spLocks noChangeArrowheads="1"/>
          </p:cNvSpPr>
          <p:nvPr/>
        </p:nvSpPr>
        <p:spPr bwMode="gray">
          <a:xfrm>
            <a:off x="5485298" y="2249423"/>
            <a:ext cx="247493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7950" rIns="77950">
            <a:spAutoFit/>
          </a:bodyPr>
          <a:lstStyle/>
          <a:p>
            <a:pPr algn="ctr">
              <a:lnSpc>
                <a:spcPct val="120000"/>
              </a:lnSpc>
              <a:buClr>
                <a:srgbClr val="7B9B63"/>
              </a:buClr>
              <a:buSzPct val="60000"/>
              <a:buFont typeface="Arial" pitchFamily="34" charset="0"/>
              <a:buNone/>
            </a:pPr>
            <a:r>
              <a:rPr lang="en-US" altLang="ko-KR" sz="1200" b="1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-</a:t>
            </a:r>
            <a:r>
              <a:rPr lang="ko-KR" altLang="en-US" sz="1200" b="1" dirty="0" err="1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연결음</a:t>
            </a:r>
            <a:r>
              <a:rPr lang="ko-KR" altLang="en-US" sz="1200" b="1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en-US" altLang="ko-KR" sz="1200" b="1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-</a:t>
            </a:r>
            <a:r>
              <a:rPr lang="ko-KR" altLang="en-US" sz="1200" b="1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백업문자기능</a:t>
            </a:r>
            <a:endParaRPr lang="en-US" altLang="ko-KR" sz="1200" b="1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>
              <a:lnSpc>
                <a:spcPct val="120000"/>
              </a:lnSpc>
              <a:buClr>
                <a:srgbClr val="7B9B63"/>
              </a:buClr>
              <a:buSzPct val="60000"/>
              <a:buFont typeface="Arial" pitchFamily="34" charset="0"/>
              <a:buNone/>
            </a:pPr>
            <a:r>
              <a:rPr lang="en-US" altLang="ko-KR" sz="1200" b="1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  -</a:t>
            </a:r>
            <a:r>
              <a:rPr lang="ko-KR" altLang="en-US" sz="1200" b="1" dirty="0" err="1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스케쥴링</a:t>
            </a:r>
            <a:r>
              <a:rPr lang="ko-KR" altLang="en-US" sz="1200" b="1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기능 등</a:t>
            </a:r>
            <a:endParaRPr lang="en-US" altLang="ko-KR" sz="1200" b="1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25" name="제목 1"/>
          <p:cNvSpPr txBox="1">
            <a:spLocks/>
          </p:cNvSpPr>
          <p:nvPr/>
        </p:nvSpPr>
        <p:spPr>
          <a:xfrm>
            <a:off x="657907" y="184557"/>
            <a:ext cx="4119488" cy="661938"/>
          </a:xfrm>
          <a:prstGeom prst="rect">
            <a:avLst/>
          </a:prstGeom>
        </p:spPr>
        <p:txBody>
          <a:bodyPr/>
          <a:lstStyle>
            <a:lvl1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897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897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897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897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897" b="1">
                <a:solidFill>
                  <a:schemeClr val="tx2"/>
                </a:solidFill>
                <a:latin typeface="Arial" charset="0"/>
              </a:defRPr>
            </a:lvl5pPr>
            <a:lvl6pPr marL="494965"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4114" b="1">
                <a:solidFill>
                  <a:schemeClr val="tx2"/>
                </a:solidFill>
                <a:latin typeface="Arial" charset="0"/>
              </a:defRPr>
            </a:lvl6pPr>
            <a:lvl7pPr marL="989929"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4114" b="1">
                <a:solidFill>
                  <a:schemeClr val="tx2"/>
                </a:solidFill>
                <a:latin typeface="Arial" charset="0"/>
              </a:defRPr>
            </a:lvl7pPr>
            <a:lvl8pPr marL="1484894"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4114" b="1">
                <a:solidFill>
                  <a:schemeClr val="tx2"/>
                </a:solidFill>
                <a:latin typeface="Arial" charset="0"/>
              </a:defRPr>
            </a:lvl8pPr>
            <a:lvl9pPr marL="1979859"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4114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ko-KR" sz="2800" kern="0" dirty="0" smtClean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050 </a:t>
            </a:r>
            <a:r>
              <a:rPr lang="ko-KR" altLang="en-US" sz="2800" kern="0" dirty="0" smtClean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안심번호</a:t>
            </a:r>
            <a:endParaRPr lang="ko-KR" altLang="en-US" sz="2800" kern="0" dirty="0">
              <a:solidFill>
                <a:srgbClr val="002060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0" y="0"/>
            <a:ext cx="735203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663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"/>
            <a:ext cx="9899650" cy="6857824"/>
          </a:xfrm>
          <a:prstGeom prst="rect">
            <a:avLst/>
          </a:prstGeom>
        </p:spPr>
      </p:pic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2704996" y="2926894"/>
            <a:ext cx="580917" cy="584354"/>
            <a:chOff x="523" y="2809"/>
            <a:chExt cx="876" cy="882"/>
          </a:xfrm>
        </p:grpSpPr>
        <p:sp>
          <p:nvSpPr>
            <p:cNvPr id="14" name="Oval 13"/>
            <p:cNvSpPr>
              <a:spLocks noChangeArrowheads="1"/>
            </p:cNvSpPr>
            <p:nvPr/>
          </p:nvSpPr>
          <p:spPr bwMode="gray">
            <a:xfrm>
              <a:off x="523" y="2809"/>
              <a:ext cx="876" cy="876"/>
            </a:xfrm>
            <a:prstGeom prst="ellipse">
              <a:avLst/>
            </a:prstGeom>
            <a:solidFill>
              <a:srgbClr val="292929">
                <a:alpha val="50000"/>
              </a:srgbClr>
            </a:solidFill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gray">
            <a:xfrm>
              <a:off x="964" y="2809"/>
              <a:ext cx="0" cy="87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gray">
            <a:xfrm>
              <a:off x="523" y="3244"/>
              <a:ext cx="876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gray">
            <a:xfrm>
              <a:off x="1023" y="2815"/>
              <a:ext cx="182" cy="864"/>
            </a:xfrm>
            <a:custGeom>
              <a:avLst/>
              <a:gdLst>
                <a:gd name="T0" fmla="*/ 0 w 182"/>
                <a:gd name="T1" fmla="*/ 0 h 864"/>
                <a:gd name="T2" fmla="*/ 182 w 182"/>
                <a:gd name="T3" fmla="*/ 435 h 864"/>
                <a:gd name="T4" fmla="*/ 6 w 182"/>
                <a:gd name="T5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864">
                  <a:moveTo>
                    <a:pt x="0" y="0"/>
                  </a:moveTo>
                  <a:cubicBezTo>
                    <a:pt x="59" y="89"/>
                    <a:pt x="182" y="177"/>
                    <a:pt x="182" y="435"/>
                  </a:cubicBezTo>
                  <a:cubicBezTo>
                    <a:pt x="182" y="693"/>
                    <a:pt x="70" y="800"/>
                    <a:pt x="6" y="864"/>
                  </a:cubicBez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F5F5F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gray">
            <a:xfrm>
              <a:off x="726" y="2821"/>
              <a:ext cx="197" cy="870"/>
            </a:xfrm>
            <a:custGeom>
              <a:avLst/>
              <a:gdLst>
                <a:gd name="T0" fmla="*/ 167 w 197"/>
                <a:gd name="T1" fmla="*/ 0 h 870"/>
                <a:gd name="T2" fmla="*/ 0 w 197"/>
                <a:gd name="T3" fmla="*/ 436 h 870"/>
                <a:gd name="T4" fmla="*/ 197 w 197"/>
                <a:gd name="T5" fmla="*/ 87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F5F5F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gray">
            <a:xfrm rot="5400000">
              <a:off x="892" y="3171"/>
              <a:ext cx="114" cy="653"/>
            </a:xfrm>
            <a:custGeom>
              <a:avLst/>
              <a:gdLst>
                <a:gd name="T0" fmla="*/ 167 w 197"/>
                <a:gd name="T1" fmla="*/ 0 h 870"/>
                <a:gd name="T2" fmla="*/ 0 w 197"/>
                <a:gd name="T3" fmla="*/ 436 h 870"/>
                <a:gd name="T4" fmla="*/ 197 w 197"/>
                <a:gd name="T5" fmla="*/ 87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F5F5F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gray">
            <a:xfrm rot="16200000" flipV="1">
              <a:off x="900" y="2668"/>
              <a:ext cx="114" cy="653"/>
            </a:xfrm>
            <a:custGeom>
              <a:avLst/>
              <a:gdLst>
                <a:gd name="T0" fmla="*/ 167 w 197"/>
                <a:gd name="T1" fmla="*/ 0 h 870"/>
                <a:gd name="T2" fmla="*/ 0 w 197"/>
                <a:gd name="T3" fmla="*/ 436 h 870"/>
                <a:gd name="T4" fmla="*/ 197 w 197"/>
                <a:gd name="T5" fmla="*/ 87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F5F5F">
                      <a:alpha val="50000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3673638" y="3943439"/>
            <a:ext cx="505295" cy="433110"/>
            <a:chOff x="2640" y="3304"/>
            <a:chExt cx="294" cy="252"/>
          </a:xfrm>
        </p:grpSpPr>
        <p:sp>
          <p:nvSpPr>
            <p:cNvPr id="22" name="AutoShape 21"/>
            <p:cNvSpPr>
              <a:spLocks noChangeArrowheads="1"/>
            </p:cNvSpPr>
            <p:nvPr/>
          </p:nvSpPr>
          <p:spPr bwMode="gray">
            <a:xfrm>
              <a:off x="2700" y="3304"/>
              <a:ext cx="176" cy="176"/>
            </a:xfrm>
            <a:prstGeom prst="roundRect">
              <a:avLst>
                <a:gd name="adj" fmla="val 6250"/>
              </a:avLst>
            </a:prstGeom>
            <a:solidFill>
              <a:srgbClr val="292929">
                <a:alpha val="50000"/>
              </a:srgbClr>
            </a:solidFill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3" name="AutoShape 22"/>
            <p:cNvSpPr>
              <a:spLocks noChangeArrowheads="1"/>
            </p:cNvSpPr>
            <p:nvPr/>
          </p:nvSpPr>
          <p:spPr bwMode="gray">
            <a:xfrm>
              <a:off x="2640" y="3478"/>
              <a:ext cx="294" cy="78"/>
            </a:xfrm>
            <a:prstGeom prst="roundRect">
              <a:avLst>
                <a:gd name="adj" fmla="val 16667"/>
              </a:avLst>
            </a:prstGeom>
            <a:solidFill>
              <a:srgbClr val="292929">
                <a:alpha val="50000"/>
              </a:srgbClr>
            </a:solidFill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gray">
            <a:xfrm flipH="1">
              <a:off x="2847" y="3517"/>
              <a:ext cx="45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gray">
            <a:xfrm flipH="1">
              <a:off x="2759" y="3359"/>
              <a:ext cx="73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gray">
            <a:xfrm flipH="1">
              <a:off x="2787" y="3385"/>
              <a:ext cx="45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gray">
            <a:xfrm flipH="1">
              <a:off x="2800" y="3434"/>
              <a:ext cx="32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8" name="AutoShape 27"/>
          <p:cNvSpPr>
            <a:spLocks noChangeArrowheads="1"/>
          </p:cNvSpPr>
          <p:nvPr/>
        </p:nvSpPr>
        <p:spPr bwMode="gray">
          <a:xfrm>
            <a:off x="4724250" y="2969417"/>
            <a:ext cx="443422" cy="439984"/>
          </a:xfrm>
          <a:prstGeom prst="cube">
            <a:avLst>
              <a:gd name="adj" fmla="val 25000"/>
            </a:avLst>
          </a:prstGeom>
          <a:solidFill>
            <a:srgbClr val="292929">
              <a:alpha val="50000"/>
            </a:srgbClr>
          </a:solidFill>
          <a:ln w="1905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FFFFF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6606009" y="2969417"/>
            <a:ext cx="567167" cy="537950"/>
            <a:chOff x="3422" y="1347"/>
            <a:chExt cx="330" cy="313"/>
          </a:xfrm>
        </p:grpSpPr>
        <p:sp>
          <p:nvSpPr>
            <p:cNvPr id="30" name="AutoShape 29"/>
            <p:cNvSpPr>
              <a:spLocks noChangeArrowheads="1"/>
            </p:cNvSpPr>
            <p:nvPr/>
          </p:nvSpPr>
          <p:spPr bwMode="gray">
            <a:xfrm>
              <a:off x="3422" y="1411"/>
              <a:ext cx="330" cy="249"/>
            </a:xfrm>
            <a:prstGeom prst="roundRect">
              <a:avLst>
                <a:gd name="adj" fmla="val 16667"/>
              </a:avLst>
            </a:prstGeom>
            <a:solidFill>
              <a:srgbClr val="292929">
                <a:alpha val="50000"/>
              </a:srgbClr>
            </a:solidFill>
            <a:ln w="1905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1" name="AutoShape 30"/>
            <p:cNvSpPr>
              <a:spLocks noChangeArrowheads="1"/>
            </p:cNvSpPr>
            <p:nvPr/>
          </p:nvSpPr>
          <p:spPr bwMode="gray">
            <a:xfrm>
              <a:off x="3522" y="1347"/>
              <a:ext cx="122" cy="113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292929">
                <a:alpha val="50000"/>
              </a:srgbClr>
            </a:solidFill>
            <a:ln w="12700" algn="ctr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5644790" y="3884082"/>
            <a:ext cx="464046" cy="574042"/>
            <a:chOff x="984" y="878"/>
            <a:chExt cx="3312" cy="4086"/>
          </a:xfrm>
        </p:grpSpPr>
        <p:sp>
          <p:nvSpPr>
            <p:cNvPr id="33" name="Freeform 32"/>
            <p:cNvSpPr>
              <a:spLocks/>
            </p:cNvSpPr>
            <p:nvPr/>
          </p:nvSpPr>
          <p:spPr bwMode="gray">
            <a:xfrm>
              <a:off x="984" y="1002"/>
              <a:ext cx="3312" cy="3962"/>
            </a:xfrm>
            <a:custGeom>
              <a:avLst/>
              <a:gdLst>
                <a:gd name="T0" fmla="*/ 1376 w 3312"/>
                <a:gd name="T1" fmla="*/ 696 h 3962"/>
                <a:gd name="T2" fmla="*/ 1639 w 3312"/>
                <a:gd name="T3" fmla="*/ 920 h 3962"/>
                <a:gd name="T4" fmla="*/ 1926 w 3312"/>
                <a:gd name="T5" fmla="*/ 708 h 3962"/>
                <a:gd name="T6" fmla="*/ 2940 w 3312"/>
                <a:gd name="T7" fmla="*/ 66 h 3962"/>
                <a:gd name="T8" fmla="*/ 3204 w 3312"/>
                <a:gd name="T9" fmla="*/ 78 h 3962"/>
                <a:gd name="T10" fmla="*/ 3072 w 3312"/>
                <a:gd name="T11" fmla="*/ 444 h 3962"/>
                <a:gd name="T12" fmla="*/ 2139 w 3312"/>
                <a:gd name="T13" fmla="*/ 1081 h 3962"/>
                <a:gd name="T14" fmla="*/ 2476 w 3312"/>
                <a:gd name="T15" fmla="*/ 2372 h 3962"/>
                <a:gd name="T16" fmla="*/ 2251 w 3312"/>
                <a:gd name="T17" fmla="*/ 2435 h 3962"/>
                <a:gd name="T18" fmla="*/ 2614 w 3312"/>
                <a:gd name="T19" fmla="*/ 3589 h 3962"/>
                <a:gd name="T20" fmla="*/ 2539 w 3312"/>
                <a:gd name="T21" fmla="*/ 3925 h 3962"/>
                <a:gd name="T22" fmla="*/ 2226 w 3312"/>
                <a:gd name="T23" fmla="*/ 3689 h 3962"/>
                <a:gd name="T24" fmla="*/ 1789 w 3312"/>
                <a:gd name="T25" fmla="*/ 2534 h 3962"/>
                <a:gd name="T26" fmla="*/ 1414 w 3312"/>
                <a:gd name="T27" fmla="*/ 2534 h 3962"/>
                <a:gd name="T28" fmla="*/ 1051 w 3312"/>
                <a:gd name="T29" fmla="*/ 3689 h 3962"/>
                <a:gd name="T30" fmla="*/ 789 w 3312"/>
                <a:gd name="T31" fmla="*/ 3925 h 3962"/>
                <a:gd name="T32" fmla="*/ 676 w 3312"/>
                <a:gd name="T33" fmla="*/ 3577 h 3962"/>
                <a:gd name="T34" fmla="*/ 1001 w 3312"/>
                <a:gd name="T35" fmla="*/ 2459 h 3962"/>
                <a:gd name="T36" fmla="*/ 751 w 3312"/>
                <a:gd name="T37" fmla="*/ 2397 h 3962"/>
                <a:gd name="T38" fmla="*/ 1126 w 3312"/>
                <a:gd name="T39" fmla="*/ 1081 h 3962"/>
                <a:gd name="T40" fmla="*/ 139 w 3312"/>
                <a:gd name="T41" fmla="*/ 497 h 3962"/>
                <a:gd name="T42" fmla="*/ 60 w 3312"/>
                <a:gd name="T43" fmla="*/ 180 h 3962"/>
                <a:gd name="T44" fmla="*/ 389 w 3312"/>
                <a:gd name="T45" fmla="*/ 162 h 3962"/>
                <a:gd name="T46" fmla="*/ 1376 w 3312"/>
                <a:gd name="T47" fmla="*/ 696 h 3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312" h="3962">
                  <a:moveTo>
                    <a:pt x="1376" y="696"/>
                  </a:moveTo>
                  <a:cubicBezTo>
                    <a:pt x="1401" y="795"/>
                    <a:pt x="1489" y="920"/>
                    <a:pt x="1639" y="920"/>
                  </a:cubicBezTo>
                  <a:cubicBezTo>
                    <a:pt x="1801" y="920"/>
                    <a:pt x="1876" y="795"/>
                    <a:pt x="1926" y="708"/>
                  </a:cubicBezTo>
                  <a:lnTo>
                    <a:pt x="2940" y="66"/>
                  </a:lnTo>
                  <a:cubicBezTo>
                    <a:pt x="3042" y="0"/>
                    <a:pt x="3142" y="16"/>
                    <a:pt x="3204" y="78"/>
                  </a:cubicBezTo>
                  <a:cubicBezTo>
                    <a:pt x="3267" y="140"/>
                    <a:pt x="3312" y="264"/>
                    <a:pt x="3072" y="444"/>
                  </a:cubicBezTo>
                  <a:lnTo>
                    <a:pt x="2139" y="1081"/>
                  </a:lnTo>
                  <a:lnTo>
                    <a:pt x="2476" y="2372"/>
                  </a:lnTo>
                  <a:lnTo>
                    <a:pt x="2251" y="2435"/>
                  </a:lnTo>
                  <a:lnTo>
                    <a:pt x="2614" y="3589"/>
                  </a:lnTo>
                  <a:cubicBezTo>
                    <a:pt x="2651" y="3751"/>
                    <a:pt x="2639" y="3863"/>
                    <a:pt x="2539" y="3925"/>
                  </a:cubicBezTo>
                  <a:cubicBezTo>
                    <a:pt x="2401" y="3962"/>
                    <a:pt x="2289" y="3863"/>
                    <a:pt x="2226" y="3689"/>
                  </a:cubicBezTo>
                  <a:cubicBezTo>
                    <a:pt x="2101" y="3453"/>
                    <a:pt x="1876" y="2720"/>
                    <a:pt x="1789" y="2534"/>
                  </a:cubicBezTo>
                  <a:lnTo>
                    <a:pt x="1414" y="2534"/>
                  </a:lnTo>
                  <a:cubicBezTo>
                    <a:pt x="1339" y="2770"/>
                    <a:pt x="1151" y="3465"/>
                    <a:pt x="1051" y="3689"/>
                  </a:cubicBezTo>
                  <a:cubicBezTo>
                    <a:pt x="1001" y="3838"/>
                    <a:pt x="914" y="3950"/>
                    <a:pt x="789" y="3925"/>
                  </a:cubicBezTo>
                  <a:cubicBezTo>
                    <a:pt x="714" y="3875"/>
                    <a:pt x="614" y="3838"/>
                    <a:pt x="676" y="3577"/>
                  </a:cubicBezTo>
                  <a:lnTo>
                    <a:pt x="1001" y="2459"/>
                  </a:lnTo>
                  <a:lnTo>
                    <a:pt x="751" y="2397"/>
                  </a:lnTo>
                  <a:lnTo>
                    <a:pt x="1126" y="1081"/>
                  </a:lnTo>
                  <a:lnTo>
                    <a:pt x="139" y="497"/>
                  </a:lnTo>
                  <a:cubicBezTo>
                    <a:pt x="54" y="402"/>
                    <a:pt x="0" y="342"/>
                    <a:pt x="60" y="180"/>
                  </a:cubicBezTo>
                  <a:cubicBezTo>
                    <a:pt x="186" y="102"/>
                    <a:pt x="214" y="112"/>
                    <a:pt x="389" y="162"/>
                  </a:cubicBezTo>
                  <a:lnTo>
                    <a:pt x="1376" y="696"/>
                  </a:lnTo>
                  <a:close/>
                </a:path>
              </a:pathLst>
            </a:custGeom>
            <a:solidFill>
              <a:srgbClr val="292929">
                <a:alpha val="50000"/>
              </a:srgbClr>
            </a:solidFill>
            <a:ln w="19050" cmpd="sng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gray">
            <a:xfrm>
              <a:off x="2208" y="878"/>
              <a:ext cx="862" cy="845"/>
            </a:xfrm>
            <a:prstGeom prst="ellipse">
              <a:avLst/>
            </a:prstGeom>
            <a:solidFill>
              <a:srgbClr val="292929">
                <a:alpha val="50000"/>
              </a:srgbClr>
            </a:solidFill>
            <a:ln w="190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36" name="AutoShape 35"/>
          <p:cNvSpPr>
            <a:spLocks/>
          </p:cNvSpPr>
          <p:nvPr/>
        </p:nvSpPr>
        <p:spPr bwMode="auto">
          <a:xfrm>
            <a:off x="711985" y="2312771"/>
            <a:ext cx="2156633" cy="659977"/>
          </a:xfrm>
          <a:prstGeom prst="accentCallout2">
            <a:avLst>
              <a:gd name="adj1" fmla="val 18750"/>
              <a:gd name="adj2" fmla="val 104532"/>
              <a:gd name="adj3" fmla="val 18750"/>
              <a:gd name="adj4" fmla="val 118509"/>
              <a:gd name="adj5" fmla="val 46093"/>
              <a:gd name="adj6" fmla="val 133051"/>
            </a:avLst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ko-KR" altLang="en-US" b="1" dirty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   평생 </a:t>
            </a:r>
            <a:r>
              <a:rPr lang="ko-KR" altLang="en-US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번호 </a:t>
            </a:r>
            <a:r>
              <a:rPr lang="en-US" altLang="ko-KR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1</a:t>
            </a:r>
            <a:r>
              <a:rPr lang="ko-KR" altLang="en-US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개</a:t>
            </a:r>
            <a:r>
              <a:rPr lang="en-US" altLang="ko-KR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 </a:t>
            </a:r>
            <a:endParaRPr lang="en-US" altLang="ko-KR" b="1" dirty="0">
              <a:solidFill>
                <a:srgbClr val="000000"/>
              </a:solidFill>
              <a:latin typeface="페이퍼로지 8 ExtraBold" pitchFamily="2" charset="-127"/>
              <a:ea typeface="페이퍼로지 8 ExtraBold" pitchFamily="2" charset="-127"/>
            </a:endParaRPr>
          </a:p>
          <a:p>
            <a:r>
              <a:rPr lang="ko-KR" altLang="en-US" sz="1299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     </a:t>
            </a:r>
            <a:r>
              <a:rPr lang="en-US" altLang="ko-KR" sz="1299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+</a:t>
            </a:r>
            <a:r>
              <a:rPr lang="ko-KR" altLang="en-US" sz="1299" b="1" dirty="0" smtClean="0">
                <a:solidFill>
                  <a:srgbClr val="FF0000"/>
                </a:solidFill>
                <a:latin typeface="페이퍼로지 8 ExtraBold" pitchFamily="2" charset="-127"/>
                <a:ea typeface="페이퍼로지 8 ExtraBold" pitchFamily="2" charset="-127"/>
              </a:rPr>
              <a:t>변경</a:t>
            </a:r>
            <a:r>
              <a:rPr lang="ko-KR" altLang="en-US" sz="1299" b="1" dirty="0" smtClean="0">
                <a:solidFill>
                  <a:srgbClr val="FF0000"/>
                </a:solidFill>
                <a:latin typeface="페이퍼로지 8 ExtraBold" pitchFamily="2" charset="-127"/>
                <a:ea typeface="페이퍼로지 8 ExtraBold" pitchFamily="2" charset="-127"/>
              </a:rPr>
              <a:t> 번호</a:t>
            </a:r>
            <a:r>
              <a:rPr lang="en-US" altLang="ko-KR" sz="1299" b="1" dirty="0" smtClean="0">
                <a:solidFill>
                  <a:srgbClr val="FF0000"/>
                </a:solidFill>
                <a:latin typeface="페이퍼로지 8 ExtraBold" pitchFamily="2" charset="-127"/>
                <a:ea typeface="페이퍼로지 8 ExtraBold" pitchFamily="2" charset="-127"/>
              </a:rPr>
              <a:t> = 1</a:t>
            </a:r>
            <a:r>
              <a:rPr lang="ko-KR" altLang="en-US" sz="1299" b="1" dirty="0" smtClean="0">
                <a:solidFill>
                  <a:srgbClr val="FF0000"/>
                </a:solidFill>
                <a:latin typeface="페이퍼로지 8 ExtraBold" pitchFamily="2" charset="-127"/>
                <a:ea typeface="페이퍼로지 8 ExtraBold" pitchFamily="2" charset="-127"/>
              </a:rPr>
              <a:t>개</a:t>
            </a:r>
            <a:endParaRPr lang="en-US" altLang="ko-KR" sz="1299" b="1" dirty="0">
              <a:solidFill>
                <a:srgbClr val="FF0000"/>
              </a:solidFill>
              <a:latin typeface="페이퍼로지 8 ExtraBold" pitchFamily="2" charset="-127"/>
              <a:ea typeface="페이퍼로지 8 ExtraBold" pitchFamily="2" charset="-127"/>
            </a:endParaRPr>
          </a:p>
          <a:p>
            <a:pPr algn="l"/>
            <a:endParaRPr lang="en-US" altLang="ko-KR" b="1" dirty="0">
              <a:solidFill>
                <a:srgbClr val="000000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38" name="AutoShape 37"/>
          <p:cNvSpPr>
            <a:spLocks/>
          </p:cNvSpPr>
          <p:nvPr/>
        </p:nvSpPr>
        <p:spPr bwMode="auto">
          <a:xfrm>
            <a:off x="4416244" y="1557581"/>
            <a:ext cx="1985784" cy="659977"/>
          </a:xfrm>
          <a:prstGeom prst="accentCallout2">
            <a:avLst>
              <a:gd name="adj1" fmla="val 18750"/>
              <a:gd name="adj2" fmla="val 104532"/>
              <a:gd name="adj3" fmla="val 18750"/>
              <a:gd name="adj4" fmla="val 117847"/>
              <a:gd name="adj5" fmla="val -2606"/>
              <a:gd name="adj6" fmla="val 131917"/>
            </a:avLst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ko-KR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FAX </a:t>
            </a:r>
            <a:r>
              <a:rPr lang="ko-KR" altLang="en-US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기능</a:t>
            </a:r>
            <a:endParaRPr lang="en-US" altLang="ko-KR" b="1" dirty="0">
              <a:solidFill>
                <a:srgbClr val="000000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39" name="AutoShape 38"/>
          <p:cNvSpPr>
            <a:spLocks/>
          </p:cNvSpPr>
          <p:nvPr/>
        </p:nvSpPr>
        <p:spPr bwMode="auto">
          <a:xfrm>
            <a:off x="7103549" y="4833169"/>
            <a:ext cx="1820092" cy="659977"/>
          </a:xfrm>
          <a:prstGeom prst="accentCallout2">
            <a:avLst>
              <a:gd name="adj1" fmla="val 18750"/>
              <a:gd name="adj2" fmla="val -4532"/>
              <a:gd name="adj3" fmla="val 18750"/>
              <a:gd name="adj4" fmla="val -19829"/>
              <a:gd name="adj5" fmla="val -14583"/>
              <a:gd name="adj6" fmla="val -35977"/>
            </a:avLst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ko-KR" altLang="en-US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고객만족</a:t>
            </a:r>
            <a:endParaRPr lang="en-US" altLang="ko-KR" b="1" dirty="0">
              <a:solidFill>
                <a:srgbClr val="000000"/>
              </a:solidFill>
              <a:latin typeface="페이퍼로지 8 ExtraBold" pitchFamily="2" charset="-127"/>
              <a:ea typeface="페이퍼로지 8 ExtraBold" pitchFamily="2" charset="-127"/>
            </a:endParaRPr>
          </a:p>
          <a:p>
            <a:r>
              <a:rPr lang="en-US" altLang="ko-KR" dirty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 </a:t>
            </a:r>
            <a:r>
              <a:rPr lang="ko-KR" altLang="en-US" sz="1299" b="1" dirty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저렴함 가격 </a:t>
            </a:r>
            <a:endParaRPr lang="en-US" altLang="ko-KR" sz="1299" b="1" dirty="0">
              <a:solidFill>
                <a:srgbClr val="000000"/>
              </a:solidFill>
              <a:latin typeface="페이퍼로지 8 ExtraBold" pitchFamily="2" charset="-127"/>
              <a:ea typeface="페이퍼로지 8 ExtraBold" pitchFamily="2" charset="-127"/>
            </a:endParaRPr>
          </a:p>
          <a:p>
            <a:pPr algn="l"/>
            <a:endParaRPr lang="en-US" altLang="ko-KR" b="1" dirty="0">
              <a:solidFill>
                <a:srgbClr val="000000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40" name="AutoShape 39"/>
          <p:cNvSpPr>
            <a:spLocks/>
          </p:cNvSpPr>
          <p:nvPr/>
        </p:nvSpPr>
        <p:spPr bwMode="auto">
          <a:xfrm>
            <a:off x="7851447" y="2392630"/>
            <a:ext cx="2119492" cy="659977"/>
          </a:xfrm>
          <a:prstGeom prst="accentCallout2">
            <a:avLst>
              <a:gd name="adj1" fmla="val 18750"/>
              <a:gd name="adj2" fmla="val -4532"/>
              <a:gd name="adj3" fmla="val 18750"/>
              <a:gd name="adj4" fmla="val -12750"/>
              <a:gd name="adj5" fmla="val -15884"/>
              <a:gd name="adj6" fmla="val -21625"/>
            </a:avLst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ko-KR" altLang="en-US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번호변경</a:t>
            </a:r>
            <a:endParaRPr lang="en-US" altLang="ko-KR" b="1" dirty="0">
              <a:solidFill>
                <a:srgbClr val="000000"/>
              </a:solidFill>
              <a:latin typeface="페이퍼로지 8 ExtraBold" pitchFamily="2" charset="-127"/>
              <a:ea typeface="페이퍼로지 8 ExtraBold" pitchFamily="2" charset="-127"/>
            </a:endParaRPr>
          </a:p>
          <a:p>
            <a:r>
              <a:rPr lang="ko-KR" altLang="en-US" sz="1299" b="1" dirty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 간편하게</a:t>
            </a:r>
            <a:endParaRPr lang="en-US" altLang="ko-KR" sz="1299" b="1" dirty="0">
              <a:solidFill>
                <a:srgbClr val="000000"/>
              </a:solidFill>
              <a:latin typeface="페이퍼로지 8 ExtraBold" pitchFamily="2" charset="-127"/>
              <a:ea typeface="페이퍼로지 8 ExtraBold" pitchFamily="2" charset="-127"/>
            </a:endParaRPr>
          </a:p>
          <a:p>
            <a:r>
              <a:rPr lang="en-US" altLang="ko-KR" sz="1299" b="1" dirty="0">
                <a:solidFill>
                  <a:srgbClr val="FF0000"/>
                </a:solidFill>
                <a:latin typeface="페이퍼로지 8 ExtraBold" pitchFamily="2" charset="-127"/>
                <a:ea typeface="페이퍼로지 8 ExtraBold" pitchFamily="2" charset="-127"/>
              </a:rPr>
              <a:t> 1</a:t>
            </a:r>
            <a:r>
              <a:rPr lang="ko-KR" altLang="en-US" sz="1299" b="1" dirty="0">
                <a:solidFill>
                  <a:srgbClr val="FF0000"/>
                </a:solidFill>
                <a:latin typeface="페이퍼로지 8 ExtraBold" pitchFamily="2" charset="-127"/>
                <a:ea typeface="페이퍼로지 8 ExtraBold" pitchFamily="2" charset="-127"/>
              </a:rPr>
              <a:t>회용 </a:t>
            </a:r>
            <a:r>
              <a:rPr lang="ko-KR" altLang="en-US" sz="1299" b="1" dirty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전화번호 생성 </a:t>
            </a:r>
            <a:endParaRPr lang="en-US" altLang="ko-KR" sz="1299" b="1" dirty="0">
              <a:solidFill>
                <a:srgbClr val="000000"/>
              </a:solidFill>
              <a:latin typeface="페이퍼로지 8 ExtraBold" pitchFamily="2" charset="-127"/>
              <a:ea typeface="페이퍼로지 8 ExtraBold" pitchFamily="2" charset="-127"/>
            </a:endParaRPr>
          </a:p>
          <a:p>
            <a:pPr algn="l"/>
            <a:endParaRPr lang="en-US" altLang="ko-KR" b="1" dirty="0">
              <a:solidFill>
                <a:srgbClr val="000000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46" name="Rectangle 34"/>
          <p:cNvSpPr>
            <a:spLocks noChangeArrowheads="1"/>
          </p:cNvSpPr>
          <p:nvPr/>
        </p:nvSpPr>
        <p:spPr bwMode="auto">
          <a:xfrm>
            <a:off x="3169759" y="5324837"/>
            <a:ext cx="4681688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 smtClean="0">
                <a:solidFill>
                  <a:srgbClr val="CC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-</a:t>
            </a:r>
            <a:r>
              <a:rPr lang="ko-KR" altLang="en-US" b="1" dirty="0" smtClean="0">
                <a:solidFill>
                  <a:srgbClr val="CC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개인 </a:t>
            </a:r>
            <a:r>
              <a:rPr lang="ko-KR" altLang="en-US" b="1" dirty="0">
                <a:solidFill>
                  <a:srgbClr val="CC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휴대폰번호 </a:t>
            </a:r>
            <a:r>
              <a:rPr lang="ko-KR" altLang="en-US" b="1" dirty="0" smtClean="0">
                <a:solidFill>
                  <a:srgbClr val="CC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정보</a:t>
            </a:r>
            <a:r>
              <a:rPr lang="ko-KR" altLang="en-US" b="1" dirty="0" smtClean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를 </a:t>
            </a:r>
            <a:r>
              <a:rPr lang="ko-KR" altLang="en-US" b="1" dirty="0" smtClean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사전에 차단함</a:t>
            </a:r>
            <a:r>
              <a:rPr lang="ko-KR" altLang="en-US" b="1" dirty="0" smtClean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en-US" altLang="ko-KR" b="1" dirty="0" smtClean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-</a:t>
            </a:r>
            <a:r>
              <a:rPr lang="ko-KR" altLang="en-US" b="1" dirty="0" smtClean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개인휴대폰정보에 </a:t>
            </a:r>
            <a:r>
              <a:rPr lang="ko-KR" altLang="en-US" b="1" dirty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대한 </a:t>
            </a:r>
            <a:r>
              <a:rPr lang="ko-KR" altLang="en-US" b="1" dirty="0" smtClean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불안감 해소</a:t>
            </a:r>
            <a:r>
              <a:rPr lang="en-US" altLang="ko-KR" b="1" dirty="0" smtClean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.</a:t>
            </a:r>
            <a:endParaRPr lang="en-US" altLang="ko-KR" b="1" dirty="0">
              <a:solidFill>
                <a:srgbClr val="000000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47" name="Rectangle 40"/>
          <p:cNvSpPr>
            <a:spLocks noChangeArrowheads="1"/>
          </p:cNvSpPr>
          <p:nvPr/>
        </p:nvSpPr>
        <p:spPr bwMode="black">
          <a:xfrm>
            <a:off x="777521" y="786536"/>
            <a:ext cx="7196640" cy="3588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732" b="1" dirty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일반고객은 물론  회원고객 및 사은품으로 가격대비 가치가 </a:t>
            </a:r>
            <a:r>
              <a:rPr lang="ko-KR" altLang="en-US" sz="1732" b="1" dirty="0" smtClean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극대화된  </a:t>
            </a:r>
            <a:r>
              <a:rPr lang="ko-KR" altLang="en-US" sz="1732" b="1" dirty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판촉아이템</a:t>
            </a:r>
            <a:r>
              <a:rPr lang="en-US" altLang="ko-KR" sz="1732" b="1" dirty="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.</a:t>
            </a:r>
          </a:p>
        </p:txBody>
      </p:sp>
      <p:sp>
        <p:nvSpPr>
          <p:cNvPr id="44" name="제목 1"/>
          <p:cNvSpPr txBox="1">
            <a:spLocks/>
          </p:cNvSpPr>
          <p:nvPr/>
        </p:nvSpPr>
        <p:spPr>
          <a:xfrm>
            <a:off x="741589" y="184557"/>
            <a:ext cx="4119488" cy="661938"/>
          </a:xfrm>
          <a:prstGeom prst="rect">
            <a:avLst/>
          </a:prstGeom>
        </p:spPr>
        <p:txBody>
          <a:bodyPr/>
          <a:lstStyle>
            <a:lvl1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897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897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897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897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897" b="1">
                <a:solidFill>
                  <a:schemeClr val="tx2"/>
                </a:solidFill>
                <a:latin typeface="Arial" charset="0"/>
              </a:defRPr>
            </a:lvl5pPr>
            <a:lvl6pPr marL="494965"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4114" b="1">
                <a:solidFill>
                  <a:schemeClr val="tx2"/>
                </a:solidFill>
                <a:latin typeface="Arial" charset="0"/>
              </a:defRPr>
            </a:lvl6pPr>
            <a:lvl7pPr marL="989929"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4114" b="1">
                <a:solidFill>
                  <a:schemeClr val="tx2"/>
                </a:solidFill>
                <a:latin typeface="Arial" charset="0"/>
              </a:defRPr>
            </a:lvl7pPr>
            <a:lvl8pPr marL="1484894"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4114" b="1">
                <a:solidFill>
                  <a:schemeClr val="tx2"/>
                </a:solidFill>
                <a:latin typeface="Arial" charset="0"/>
              </a:defRPr>
            </a:lvl8pPr>
            <a:lvl9pPr marL="1979859"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4114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ko-KR" sz="2800" kern="0" dirty="0" smtClean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050 </a:t>
            </a:r>
            <a:r>
              <a:rPr lang="ko-KR" altLang="en-US" sz="2800" kern="0" dirty="0" smtClean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번호 활용</a:t>
            </a:r>
            <a:endParaRPr lang="ko-KR" altLang="en-US" sz="2800" kern="0" dirty="0">
              <a:solidFill>
                <a:srgbClr val="002060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48" name="AutoShape 36"/>
          <p:cNvSpPr>
            <a:spLocks/>
          </p:cNvSpPr>
          <p:nvPr/>
        </p:nvSpPr>
        <p:spPr bwMode="auto">
          <a:xfrm>
            <a:off x="859609" y="4958731"/>
            <a:ext cx="2344405" cy="659977"/>
          </a:xfrm>
          <a:prstGeom prst="accentCallout2">
            <a:avLst>
              <a:gd name="adj1" fmla="val 23743"/>
              <a:gd name="adj2" fmla="val 132594"/>
              <a:gd name="adj3" fmla="val 18750"/>
              <a:gd name="adj4" fmla="val 113125"/>
              <a:gd name="adj5" fmla="val 115474"/>
              <a:gd name="adj6" fmla="val 114972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ko-KR" altLang="en-US" dirty="0">
                <a:latin typeface="페이퍼로지 8 ExtraBold" pitchFamily="2" charset="-127"/>
                <a:ea typeface="페이퍼로지 8 ExtraBold" pitchFamily="2" charset="-127"/>
              </a:rPr>
              <a:t>    회원가입 </a:t>
            </a:r>
            <a:endParaRPr lang="en-US" altLang="ko-KR" dirty="0">
              <a:latin typeface="페이퍼로지 8 ExtraBold" pitchFamily="2" charset="-127"/>
              <a:ea typeface="페이퍼로지 8 ExtraBold" pitchFamily="2" charset="-127"/>
            </a:endParaRPr>
          </a:p>
          <a:p>
            <a:pPr algn="ctr"/>
            <a:r>
              <a:rPr lang="en-US" altLang="ko-KR" sz="1400" dirty="0" smtClean="0">
                <a:latin typeface="페이퍼로지 8 ExtraBold" pitchFamily="2" charset="-127"/>
                <a:ea typeface="페이퍼로지 8 ExtraBold" pitchFamily="2" charset="-127"/>
              </a:rPr>
              <a:t>APP</a:t>
            </a:r>
            <a:r>
              <a:rPr lang="ko-KR" altLang="en-US" sz="1400" dirty="0">
                <a:latin typeface="페이퍼로지 8 ExtraBold" pitchFamily="2" charset="-127"/>
                <a:ea typeface="페이퍼로지 8 ExtraBold" pitchFamily="2" charset="-127"/>
              </a:rPr>
              <a:t>설치 없이</a:t>
            </a:r>
            <a:endParaRPr lang="en-US" altLang="ko-KR" sz="1400" dirty="0">
              <a:latin typeface="페이퍼로지 8 ExtraBold" pitchFamily="2" charset="-127"/>
              <a:ea typeface="페이퍼로지 8 ExtraBold" pitchFamily="2" charset="-127"/>
            </a:endParaRPr>
          </a:p>
          <a:p>
            <a:pPr algn="ctr"/>
            <a:r>
              <a:rPr lang="en-US" altLang="ko-KR" sz="1400" dirty="0">
                <a:latin typeface="페이퍼로지 8 ExtraBold" pitchFamily="2" charset="-127"/>
                <a:ea typeface="페이퍼로지 8 ExtraBold" pitchFamily="2" charset="-127"/>
              </a:rPr>
              <a:t>Web</a:t>
            </a:r>
            <a:r>
              <a:rPr lang="ko-KR" altLang="en-US" sz="1400" dirty="0">
                <a:latin typeface="페이퍼로지 8 ExtraBold" pitchFamily="2" charset="-127"/>
                <a:ea typeface="페이퍼로지 8 ExtraBold" pitchFamily="2" charset="-127"/>
              </a:rPr>
              <a:t>으로 간편 가입</a:t>
            </a:r>
            <a:endParaRPr lang="en-US" altLang="ko-KR" sz="1400" dirty="0">
              <a:latin typeface="페이퍼로지 8 ExtraBold" pitchFamily="2" charset="-127"/>
              <a:ea typeface="페이퍼로지 8 ExtraBold" pitchFamily="2" charset="-127"/>
            </a:endParaRPr>
          </a:p>
          <a:p>
            <a:pPr algn="ctr"/>
            <a:endParaRPr lang="en-US" altLang="ko-KR" dirty="0"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0" y="0"/>
            <a:ext cx="735203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758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9650" cy="6857824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gray">
          <a:xfrm>
            <a:off x="741589" y="798166"/>
            <a:ext cx="8407121" cy="62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ko-KR" altLang="en-US" sz="1732" b="1" dirty="0">
                <a:latin typeface="페이퍼로지 8 ExtraBold" pitchFamily="2" charset="-127"/>
                <a:ea typeface="페이퍼로지 8 ExtraBold" pitchFamily="2" charset="-127"/>
              </a:rPr>
              <a:t>회원가입 </a:t>
            </a:r>
            <a:r>
              <a:rPr lang="ko-KR" altLang="en-US" sz="1732" b="1" dirty="0" smtClean="0">
                <a:latin typeface="페이퍼로지 8 ExtraBold" pitchFamily="2" charset="-127"/>
                <a:ea typeface="페이퍼로지 8 ExtraBold" pitchFamily="2" charset="-127"/>
              </a:rPr>
              <a:t>후  </a:t>
            </a:r>
            <a:r>
              <a:rPr lang="ko-KR" altLang="en-US" sz="1732" b="1" dirty="0">
                <a:latin typeface="페이퍼로지 8 ExtraBold" pitchFamily="2" charset="-127"/>
                <a:ea typeface="페이퍼로지 8 ExtraBold" pitchFamily="2" charset="-127"/>
              </a:rPr>
              <a:t>바로 사용가능 하여 자연스런 관심유도 기업홍보효과  최고</a:t>
            </a:r>
            <a:r>
              <a:rPr lang="ko-KR" altLang="en-US" sz="1732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페이퍼로지 8 ExtraBold" pitchFamily="2" charset="-127"/>
                <a:ea typeface="페이퍼로지 8 ExtraBold" pitchFamily="2" charset="-127"/>
              </a:rPr>
              <a:t> </a:t>
            </a:r>
            <a:endParaRPr lang="en-US" altLang="ko-KR" sz="1732" dirty="0">
              <a:latin typeface="페이퍼로지 8 ExtraBold" pitchFamily="2" charset="-127"/>
              <a:ea typeface="페이퍼로지 8 ExtraBold" pitchFamily="2" charset="-127"/>
            </a:endParaRPr>
          </a:p>
          <a:p>
            <a:pPr eaLnBrk="0" hangingPunct="0"/>
            <a:endParaRPr lang="en-US" altLang="ko-KR" sz="1732" b="1" dirty="0"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gray">
          <a:xfrm>
            <a:off x="119149" y="2720281"/>
            <a:ext cx="2712521" cy="258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ko-KR" sz="1516" b="1" dirty="0">
                <a:latin typeface="페이퍼로지 8 ExtraBold" pitchFamily="2" charset="-127"/>
                <a:ea typeface="페이퍼로지 8 ExtraBold" pitchFamily="2" charset="-127"/>
              </a:rPr>
              <a:t> </a:t>
            </a:r>
            <a:r>
              <a:rPr lang="ko-KR" altLang="en-US" sz="1516" b="1" dirty="0">
                <a:solidFill>
                  <a:srgbClr val="FF0000"/>
                </a:solidFill>
                <a:latin typeface="페이퍼로지 8 ExtraBold" pitchFamily="2" charset="-127"/>
                <a:ea typeface="페이퍼로지 8 ExtraBold" pitchFamily="2" charset="-127"/>
              </a:rPr>
              <a:t> 간편 회원가입</a:t>
            </a:r>
            <a:endParaRPr lang="en-US" altLang="ko-KR" sz="1516" b="1" dirty="0">
              <a:solidFill>
                <a:srgbClr val="FF0000"/>
              </a:solidFill>
              <a:latin typeface="페이퍼로지 8 ExtraBold" pitchFamily="2" charset="-127"/>
              <a:ea typeface="페이퍼로지 8 ExtraBold" pitchFamily="2" charset="-127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ko-KR" sz="1516" b="1" dirty="0">
                <a:latin typeface="페이퍼로지 8 ExtraBold" pitchFamily="2" charset="-127"/>
                <a:ea typeface="페이퍼로지 8 ExtraBold" pitchFamily="2" charset="-127"/>
              </a:rPr>
              <a:t> </a:t>
            </a:r>
            <a:r>
              <a:rPr lang="en-US" altLang="ko-KR" sz="1516" b="1" dirty="0" smtClean="0">
                <a:latin typeface="페이퍼로지 8 ExtraBold" pitchFamily="2" charset="-127"/>
                <a:ea typeface="페이퍼로지 8 ExtraBold" pitchFamily="2" charset="-127"/>
              </a:rPr>
              <a:t>050</a:t>
            </a:r>
            <a:r>
              <a:rPr lang="ko-KR" altLang="en-US" sz="1516" b="1" dirty="0" err="1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변경번호</a:t>
            </a:r>
            <a:r>
              <a:rPr lang="en-US" altLang="ko-KR" sz="1516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(</a:t>
            </a:r>
            <a:r>
              <a:rPr lang="ko-KR" altLang="en-US" sz="1516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일회용</a:t>
            </a:r>
            <a:r>
              <a:rPr lang="en-US" altLang="ko-KR" sz="1516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) </a:t>
            </a:r>
            <a:endParaRPr lang="en-US" altLang="ko-KR" sz="1516" b="1" dirty="0">
              <a:solidFill>
                <a:srgbClr val="000000"/>
              </a:solidFill>
              <a:latin typeface="페이퍼로지 8 ExtraBold" pitchFamily="2" charset="-127"/>
              <a:ea typeface="페이퍼로지 8 ExtraBold" pitchFamily="2" charset="-127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ko-KR" sz="1516" b="1" dirty="0" smtClean="0">
                <a:latin typeface="페이퍼로지 8 ExtraBold" pitchFamily="2" charset="-127"/>
                <a:ea typeface="페이퍼로지 8 ExtraBold" pitchFamily="2" charset="-127"/>
              </a:rPr>
              <a:t> </a:t>
            </a:r>
            <a:r>
              <a:rPr lang="en-US" altLang="ko-KR" sz="1516" b="1" dirty="0" smtClean="0">
                <a:latin typeface="페이퍼로지 8 ExtraBold" pitchFamily="2" charset="-127"/>
                <a:ea typeface="페이퍼로지 8 ExtraBold" pitchFamily="2" charset="-127"/>
              </a:rPr>
              <a:t>050</a:t>
            </a:r>
            <a:r>
              <a:rPr lang="ko-KR" altLang="en-US" sz="1516" b="1" dirty="0">
                <a:latin typeface="페이퍼로지 8 ExtraBold" pitchFamily="2" charset="-127"/>
                <a:ea typeface="페이퍼로지 8 ExtraBold" pitchFamily="2" charset="-127"/>
              </a:rPr>
              <a:t>명함 번호</a:t>
            </a:r>
            <a:r>
              <a:rPr lang="ko-KR" altLang="en-US" sz="1516" b="1" dirty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 </a:t>
            </a:r>
            <a:endParaRPr lang="en-US" altLang="ko-KR" sz="1516" b="1" dirty="0">
              <a:solidFill>
                <a:srgbClr val="000000"/>
              </a:solidFill>
              <a:latin typeface="페이퍼로지 8 ExtraBold" pitchFamily="2" charset="-127"/>
              <a:ea typeface="페이퍼로지 8 ExtraBold" pitchFamily="2" charset="-127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ko-KR" sz="1516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 050</a:t>
            </a:r>
            <a:r>
              <a:rPr lang="ko-KR" altLang="en-US" sz="1516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행운 번호</a:t>
            </a:r>
            <a:endParaRPr lang="en-US" altLang="ko-KR" sz="1516" b="1" dirty="0" smtClean="0">
              <a:solidFill>
                <a:srgbClr val="000000"/>
              </a:solidFill>
              <a:latin typeface="페이퍼로지 8 ExtraBold" pitchFamily="2" charset="-127"/>
              <a:ea typeface="페이퍼로지 8 ExtraBold" pitchFamily="2" charset="-127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ko-KR" sz="1516" b="1" dirty="0" smtClean="0">
                <a:latin typeface="페이퍼로지 8 ExtraBold" pitchFamily="2" charset="-127"/>
                <a:ea typeface="페이퍼로지 8 ExtraBold" pitchFamily="2" charset="-127"/>
              </a:rPr>
              <a:t> 050FAX</a:t>
            </a:r>
            <a:r>
              <a:rPr lang="ko-KR" altLang="en-US" sz="1516" b="1" dirty="0" smtClean="0">
                <a:latin typeface="페이퍼로지 8 ExtraBold" pitchFamily="2" charset="-127"/>
                <a:ea typeface="페이퍼로지 8 ExtraBold" pitchFamily="2" charset="-127"/>
              </a:rPr>
              <a:t>번호</a:t>
            </a:r>
            <a:r>
              <a:rPr lang="ko-KR" altLang="en-US" sz="1516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 </a:t>
            </a:r>
            <a:r>
              <a:rPr lang="en-US" altLang="ko-KR" sz="1516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(</a:t>
            </a:r>
            <a:r>
              <a:rPr lang="ko-KR" altLang="en-US" sz="1516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선택</a:t>
            </a:r>
            <a:r>
              <a:rPr lang="en-US" altLang="ko-KR" sz="1516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)</a:t>
            </a:r>
            <a:endParaRPr lang="en-US" altLang="ko-KR" sz="1516" b="1" dirty="0">
              <a:solidFill>
                <a:srgbClr val="000000"/>
              </a:solidFill>
              <a:latin typeface="페이퍼로지 8 ExtraBold" pitchFamily="2" charset="-127"/>
              <a:ea typeface="페이퍼로지 8 ExtraBold" pitchFamily="2" charset="-127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ko-KR" altLang="en-US" sz="1516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 누구나 </a:t>
            </a:r>
            <a:r>
              <a:rPr lang="ko-KR" altLang="en-US" sz="1516" b="1" dirty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공감하는 </a:t>
            </a:r>
            <a:r>
              <a:rPr lang="ko-KR" altLang="en-US" sz="1516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상품</a:t>
            </a:r>
            <a:endParaRPr lang="en-US" altLang="ko-KR" sz="1516" b="1" dirty="0">
              <a:solidFill>
                <a:srgbClr val="000000"/>
              </a:solidFill>
              <a:latin typeface="페이퍼로지 8 ExtraBold" pitchFamily="2" charset="-127"/>
              <a:ea typeface="페이퍼로지 8 ExtraBold" pitchFamily="2" charset="-127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ko-KR" altLang="en-US" sz="1516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 직감적인 </a:t>
            </a:r>
            <a:r>
              <a:rPr lang="en-US" altLang="ko-KR" sz="1516" b="1" dirty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UI </a:t>
            </a:r>
            <a:r>
              <a:rPr lang="ko-KR" altLang="en-US" sz="1516" b="1" dirty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환경</a:t>
            </a:r>
            <a:endParaRPr lang="en-US" altLang="ko-KR" sz="1516" b="1" dirty="0">
              <a:solidFill>
                <a:srgbClr val="000000"/>
              </a:solidFill>
              <a:latin typeface="페이퍼로지 8 ExtraBold" pitchFamily="2" charset="-127"/>
              <a:ea typeface="페이퍼로지 8 ExtraBold" pitchFamily="2" charset="-127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ko-KR" sz="1516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 050</a:t>
            </a:r>
            <a:r>
              <a:rPr lang="ko-KR" altLang="en-US" sz="1516" b="1" dirty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관리자 </a:t>
            </a:r>
            <a:r>
              <a:rPr lang="ko-KR" altLang="en-US" sz="1516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제공</a:t>
            </a:r>
            <a:endParaRPr lang="en-US" altLang="ko-KR" sz="1516" b="1" dirty="0" smtClean="0">
              <a:solidFill>
                <a:srgbClr val="000000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gray">
          <a:xfrm>
            <a:off x="4733801" y="5342960"/>
            <a:ext cx="2952328" cy="358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ko-KR" sz="1732" b="1" dirty="0">
                <a:solidFill>
                  <a:srgbClr val="0070C0"/>
                </a:solidFill>
                <a:latin typeface="페이퍼로지 8 ExtraBold" pitchFamily="2" charset="-127"/>
                <a:ea typeface="페이퍼로지 8 ExtraBold" pitchFamily="2" charset="-127"/>
              </a:rPr>
              <a:t>050 </a:t>
            </a:r>
            <a:r>
              <a:rPr lang="ko-KR" altLang="en-US" sz="1732" b="1" dirty="0">
                <a:solidFill>
                  <a:srgbClr val="0070C0"/>
                </a:solidFill>
                <a:latin typeface="페이퍼로지 8 ExtraBold" pitchFamily="2" charset="-127"/>
                <a:ea typeface="페이퍼로지 8 ExtraBold" pitchFamily="2" charset="-127"/>
              </a:rPr>
              <a:t>기능 추가 </a:t>
            </a:r>
            <a:r>
              <a:rPr lang="ko-KR" altLang="en-US" sz="1732" b="1" dirty="0" smtClean="0">
                <a:solidFill>
                  <a:srgbClr val="0070C0"/>
                </a:solidFill>
                <a:latin typeface="페이퍼로지 8 ExtraBold" pitchFamily="2" charset="-127"/>
                <a:ea typeface="페이퍼로지 8 ExtraBold" pitchFamily="2" charset="-127"/>
              </a:rPr>
              <a:t>서비스</a:t>
            </a:r>
            <a:endParaRPr lang="en-US" altLang="ko-KR" sz="1732" b="1" dirty="0" smtClean="0">
              <a:solidFill>
                <a:srgbClr val="0070C0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gray">
          <a:xfrm>
            <a:off x="4659467" y="1494824"/>
            <a:ext cx="14411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rgbClr val="0070C0"/>
                </a:solidFill>
                <a:latin typeface="페이퍼로지 8 ExtraBold" pitchFamily="2" charset="-127"/>
                <a:ea typeface="페이퍼로지 8 ExtraBold" pitchFamily="2" charset="-127"/>
              </a:rPr>
              <a:t>time </a:t>
            </a:r>
            <a:r>
              <a:rPr lang="ko-KR" altLang="en-US" sz="1732" b="1" dirty="0">
                <a:solidFill>
                  <a:srgbClr val="0070C0"/>
                </a:solidFill>
                <a:latin typeface="페이퍼로지 8 ExtraBold" pitchFamily="2" charset="-127"/>
                <a:ea typeface="페이퍼로지 8 ExtraBold" pitchFamily="2" charset="-127"/>
              </a:rPr>
              <a:t>설정</a:t>
            </a:r>
            <a:r>
              <a:rPr lang="en-US" altLang="ko-KR" dirty="0">
                <a:solidFill>
                  <a:srgbClr val="0070C0"/>
                </a:solidFill>
                <a:latin typeface="페이퍼로지 8 ExtraBold" pitchFamily="2" charset="-127"/>
                <a:ea typeface="페이퍼로지 8 ExtraBold" pitchFamily="2" charset="-127"/>
              </a:rPr>
              <a:t>  Schedule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gray">
          <a:xfrm>
            <a:off x="5487775" y="3431632"/>
            <a:ext cx="1982330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Clr>
                <a:srgbClr val="7B9B63"/>
              </a:buClr>
              <a:buSzPct val="60000"/>
              <a:buFont typeface="Arial" charset="0"/>
              <a:buNone/>
            </a:pPr>
            <a:r>
              <a:rPr lang="ko-KR" altLang="en-US" dirty="0">
                <a:solidFill>
                  <a:srgbClr val="0070C0"/>
                </a:solidFill>
                <a:latin typeface="페이퍼로지 8 ExtraBold" pitchFamily="2" charset="-127"/>
                <a:ea typeface="페이퍼로지 8 ExtraBold" pitchFamily="2" charset="-127"/>
              </a:rPr>
              <a:t>개인정보</a:t>
            </a:r>
            <a:endParaRPr lang="en-US" altLang="ko-KR" dirty="0">
              <a:solidFill>
                <a:srgbClr val="0070C0"/>
              </a:solidFill>
              <a:latin typeface="페이퍼로지 8 ExtraBold" pitchFamily="2" charset="-127"/>
              <a:ea typeface="페이퍼로지 8 ExtraBold" pitchFamily="2" charset="-127"/>
            </a:endParaRPr>
          </a:p>
          <a:p>
            <a:pPr algn="ctr">
              <a:lnSpc>
                <a:spcPct val="120000"/>
              </a:lnSpc>
              <a:buClr>
                <a:srgbClr val="7B9B63"/>
              </a:buClr>
              <a:buSzPct val="60000"/>
              <a:buFont typeface="Arial" charset="0"/>
              <a:buNone/>
            </a:pPr>
            <a:r>
              <a:rPr lang="en-US" altLang="ko-KR" dirty="0">
                <a:solidFill>
                  <a:srgbClr val="0070C0"/>
                </a:solidFill>
                <a:latin typeface="페이퍼로지 8 ExtraBold" pitchFamily="2" charset="-127"/>
                <a:ea typeface="페이퍼로지 8 ExtraBold" pitchFamily="2" charset="-127"/>
              </a:rPr>
              <a:t>(</a:t>
            </a:r>
            <a:r>
              <a:rPr lang="ko-KR" altLang="en-US" dirty="0">
                <a:solidFill>
                  <a:srgbClr val="0070C0"/>
                </a:solidFill>
                <a:latin typeface="페이퍼로지 8 ExtraBold" pitchFamily="2" charset="-127"/>
                <a:ea typeface="페이퍼로지 8 ExtraBold" pitchFamily="2" charset="-127"/>
              </a:rPr>
              <a:t>핸드폰번호</a:t>
            </a:r>
            <a:r>
              <a:rPr lang="en-US" altLang="ko-KR" dirty="0">
                <a:solidFill>
                  <a:srgbClr val="0070C0"/>
                </a:solidFill>
                <a:latin typeface="페이퍼로지 8 ExtraBold" pitchFamily="2" charset="-127"/>
                <a:ea typeface="페이퍼로지 8 ExtraBold" pitchFamily="2" charset="-127"/>
              </a:rPr>
              <a:t>)</a:t>
            </a:r>
            <a:r>
              <a:rPr lang="ko-KR" altLang="en-US" dirty="0">
                <a:solidFill>
                  <a:srgbClr val="0070C0"/>
                </a:solidFill>
                <a:latin typeface="페이퍼로지 8 ExtraBold" pitchFamily="2" charset="-127"/>
                <a:ea typeface="페이퍼로지 8 ExtraBold" pitchFamily="2" charset="-127"/>
              </a:rPr>
              <a:t>보호</a:t>
            </a:r>
            <a:endParaRPr lang="en-US" altLang="ko-KR" dirty="0">
              <a:solidFill>
                <a:srgbClr val="0070C0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gray">
          <a:xfrm>
            <a:off x="6173961" y="4589917"/>
            <a:ext cx="2381217" cy="817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en-US" altLang="ko-KR" dirty="0">
                <a:solidFill>
                  <a:srgbClr val="FF0000"/>
                </a:solidFill>
                <a:latin typeface="페이퍼로지 8 ExtraBold" pitchFamily="2" charset="-127"/>
                <a:ea typeface="페이퍼로지 8 ExtraBold" pitchFamily="2" charset="-127"/>
              </a:rPr>
              <a:t> </a:t>
            </a:r>
            <a:r>
              <a:rPr lang="en-US" altLang="ko-KR" sz="1840" b="1" dirty="0">
                <a:solidFill>
                  <a:srgbClr val="FF0000"/>
                </a:solidFill>
                <a:latin typeface="페이퍼로지 8 ExtraBold" pitchFamily="2" charset="-127"/>
                <a:ea typeface="페이퍼로지 8 ExtraBold" pitchFamily="2" charset="-127"/>
              </a:rPr>
              <a:t>050 </a:t>
            </a:r>
            <a:r>
              <a:rPr lang="ko-KR" altLang="en-US" sz="1840" b="1" dirty="0">
                <a:solidFill>
                  <a:srgbClr val="FF0000"/>
                </a:solidFill>
                <a:latin typeface="페이퍼로지 8 ExtraBold" pitchFamily="2" charset="-127"/>
                <a:ea typeface="페이퍼로지 8 ExtraBold" pitchFamily="2" charset="-127"/>
              </a:rPr>
              <a:t>번호 </a:t>
            </a:r>
            <a:r>
              <a:rPr lang="ko-KR" altLang="en-US" sz="1840" b="1" dirty="0" smtClean="0">
                <a:solidFill>
                  <a:srgbClr val="FF0000"/>
                </a:solidFill>
                <a:latin typeface="페이퍼로지 8 ExtraBold" pitchFamily="2" charset="-127"/>
                <a:ea typeface="페이퍼로지 8 ExtraBold" pitchFamily="2" charset="-127"/>
              </a:rPr>
              <a:t>변경 </a:t>
            </a:r>
            <a:r>
              <a:rPr lang="ko-KR" altLang="en-US" sz="1840" b="1" dirty="0">
                <a:solidFill>
                  <a:srgbClr val="FF0000"/>
                </a:solidFill>
                <a:latin typeface="페이퍼로지 8 ExtraBold" pitchFamily="2" charset="-127"/>
                <a:ea typeface="페이퍼로지 8 ExtraBold" pitchFamily="2" charset="-127"/>
              </a:rPr>
              <a:t>가능</a:t>
            </a:r>
            <a:endParaRPr lang="en-US" altLang="ko-KR" sz="1840" b="1" dirty="0">
              <a:solidFill>
                <a:srgbClr val="FF0000"/>
              </a:solidFill>
              <a:latin typeface="페이퍼로지 8 ExtraBold" pitchFamily="2" charset="-127"/>
              <a:ea typeface="페이퍼로지 8 ExtraBold" pitchFamily="2" charset="-127"/>
            </a:endParaRPr>
          </a:p>
          <a:p>
            <a:pPr algn="ctr">
              <a:lnSpc>
                <a:spcPct val="110000"/>
              </a:lnSpc>
              <a:spcBef>
                <a:spcPct val="50000"/>
              </a:spcBef>
            </a:pPr>
            <a:endParaRPr lang="en-US" altLang="ko-KR" dirty="0">
              <a:solidFill>
                <a:srgbClr val="000000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gray">
          <a:xfrm>
            <a:off x="5987171" y="2577999"/>
            <a:ext cx="2206797" cy="115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en-US" altLang="ko-KR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ko-KR" altLang="en-US" sz="1840" b="1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누구나 </a:t>
            </a:r>
            <a:r>
              <a:rPr lang="ko-KR" altLang="en-US" sz="1840" b="1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필요함</a:t>
            </a:r>
            <a:r>
              <a:rPr lang="en-US" altLang="ko-KR" sz="1840" b="1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ko-KR" altLang="en-US" sz="1840" b="1" dirty="0" smtClean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고객감동</a:t>
            </a:r>
            <a:endParaRPr lang="en-US" altLang="ko-KR" sz="1840" b="1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lnSpc>
                <a:spcPct val="110000"/>
              </a:lnSpc>
              <a:spcBef>
                <a:spcPct val="50000"/>
              </a:spcBef>
            </a:pPr>
            <a:endParaRPr lang="en-US" altLang="ko-KR" dirty="0">
              <a:solidFill>
                <a:srgbClr val="000000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29" name="제목 1"/>
          <p:cNvSpPr txBox="1">
            <a:spLocks/>
          </p:cNvSpPr>
          <p:nvPr/>
        </p:nvSpPr>
        <p:spPr>
          <a:xfrm>
            <a:off x="741589" y="184557"/>
            <a:ext cx="4119488" cy="661938"/>
          </a:xfrm>
          <a:prstGeom prst="rect">
            <a:avLst/>
          </a:prstGeom>
        </p:spPr>
        <p:txBody>
          <a:bodyPr/>
          <a:lstStyle>
            <a:lvl1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897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897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897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897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897" b="1">
                <a:solidFill>
                  <a:schemeClr val="tx2"/>
                </a:solidFill>
                <a:latin typeface="Arial" charset="0"/>
              </a:defRPr>
            </a:lvl5pPr>
            <a:lvl6pPr marL="494965"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4114" b="1">
                <a:solidFill>
                  <a:schemeClr val="tx2"/>
                </a:solidFill>
                <a:latin typeface="Arial" charset="0"/>
              </a:defRPr>
            </a:lvl6pPr>
            <a:lvl7pPr marL="989929"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4114" b="1">
                <a:solidFill>
                  <a:schemeClr val="tx2"/>
                </a:solidFill>
                <a:latin typeface="Arial" charset="0"/>
              </a:defRPr>
            </a:lvl7pPr>
            <a:lvl8pPr marL="1484894"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4114" b="1">
                <a:solidFill>
                  <a:schemeClr val="tx2"/>
                </a:solidFill>
                <a:latin typeface="Arial" charset="0"/>
              </a:defRPr>
            </a:lvl8pPr>
            <a:lvl9pPr marL="1979859"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4114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ko-KR" sz="2800" kern="0" dirty="0" smtClean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050 </a:t>
            </a:r>
            <a:r>
              <a:rPr lang="ko-KR" altLang="en-US" sz="2800" kern="0" dirty="0" smtClean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번호 특징</a:t>
            </a:r>
            <a:endParaRPr lang="ko-KR" altLang="en-US" sz="2800" kern="0" dirty="0">
              <a:solidFill>
                <a:srgbClr val="002060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1167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"/>
            <a:ext cx="9899650" cy="6857824"/>
          </a:xfrm>
          <a:prstGeom prst="rect">
            <a:avLst/>
          </a:prstGeom>
        </p:spPr>
      </p:pic>
      <p:sp>
        <p:nvSpPr>
          <p:cNvPr id="14" name="Rectangle 14"/>
          <p:cNvSpPr>
            <a:spLocks noChangeArrowheads="1"/>
          </p:cNvSpPr>
          <p:nvPr/>
        </p:nvSpPr>
        <p:spPr bwMode="gray">
          <a:xfrm>
            <a:off x="4878179" y="3179434"/>
            <a:ext cx="873448" cy="36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charset="-127"/>
              </a:rPr>
              <a:t>Target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gray">
          <a:xfrm>
            <a:off x="6037549" y="3189374"/>
            <a:ext cx="940334" cy="36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charset="-127"/>
              </a:rPr>
              <a:t>Simple</a:t>
            </a:r>
            <a:endParaRPr lang="en-US" altLang="ko-KR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굴림" charset="-127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gray">
          <a:xfrm>
            <a:off x="4959320" y="4139721"/>
            <a:ext cx="684594" cy="36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charset="-127"/>
              </a:rPr>
              <a:t>SMS</a:t>
            </a: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gray">
          <a:xfrm>
            <a:off x="6037549" y="4124676"/>
            <a:ext cx="720005" cy="36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charset="-127"/>
              </a:rPr>
              <a:t>Time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648974" y="4638077"/>
            <a:ext cx="2711838" cy="141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ko-KR" sz="1732" b="1" dirty="0" smtClean="0">
                <a:solidFill>
                  <a:srgbClr val="D7181F"/>
                </a:solidFill>
                <a:latin typeface="페이퍼로지 6 SemiBold" pitchFamily="2" charset="-127"/>
                <a:ea typeface="페이퍼로지 6 SemiBold" pitchFamily="2" charset="-127"/>
              </a:rPr>
              <a:t>New </a:t>
            </a:r>
            <a:r>
              <a:rPr lang="en-US" altLang="ko-KR" sz="1732" b="1" dirty="0">
                <a:solidFill>
                  <a:srgbClr val="D7181F"/>
                </a:solidFill>
                <a:latin typeface="페이퍼로지 6 SemiBold" pitchFamily="2" charset="-127"/>
                <a:ea typeface="페이퍼로지 6 SemiBold" pitchFamily="2" charset="-127"/>
              </a:rPr>
              <a:t>Tech </a:t>
            </a:r>
            <a:r>
              <a:rPr lang="ko-KR" altLang="en-US" sz="1732" b="1" dirty="0">
                <a:solidFill>
                  <a:srgbClr val="D7181F"/>
                </a:solidFill>
                <a:latin typeface="페이퍼로지 6 SemiBold" pitchFamily="2" charset="-127"/>
                <a:ea typeface="페이퍼로지 6 SemiBold" pitchFamily="2" charset="-127"/>
              </a:rPr>
              <a:t>기반 기술 적용</a:t>
            </a:r>
            <a:endParaRPr lang="en-US" altLang="ko-KR" sz="1732" b="1" dirty="0">
              <a:solidFill>
                <a:srgbClr val="D7181F"/>
              </a:solidFill>
              <a:latin typeface="페이퍼로지 6 SemiBold" pitchFamily="2" charset="-127"/>
              <a:ea typeface="페이퍼로지 6 SemiBold" pitchFamily="2" charset="-127"/>
            </a:endParaRPr>
          </a:p>
          <a:p>
            <a:pPr eaLnBrk="0" hangingPunct="0">
              <a:lnSpc>
                <a:spcPct val="110000"/>
              </a:lnSpc>
            </a:pPr>
            <a:r>
              <a:rPr lang="ko-KR" altLang="en-US" sz="1516" b="1" dirty="0" smtClean="0">
                <a:solidFill>
                  <a:srgbClr val="000000"/>
                </a:solidFill>
                <a:latin typeface="페이퍼로지 6 SemiBold" pitchFamily="2" charset="-127"/>
                <a:ea typeface="페이퍼로지 6 SemiBold" pitchFamily="2" charset="-127"/>
              </a:rPr>
              <a:t>맞춤 </a:t>
            </a:r>
            <a:r>
              <a:rPr lang="ko-KR" altLang="en-US" sz="1516" b="1" dirty="0">
                <a:solidFill>
                  <a:srgbClr val="000000"/>
                </a:solidFill>
                <a:latin typeface="페이퍼로지 6 SemiBold" pitchFamily="2" charset="-127"/>
                <a:ea typeface="페이퍼로지 6 SemiBold" pitchFamily="2" charset="-127"/>
              </a:rPr>
              <a:t>기능 </a:t>
            </a:r>
            <a:r>
              <a:rPr lang="en-US" altLang="ko-KR" sz="1516" b="1" dirty="0">
                <a:solidFill>
                  <a:srgbClr val="000000"/>
                </a:solidFill>
                <a:latin typeface="페이퍼로지 6 SemiBold" pitchFamily="2" charset="-127"/>
                <a:ea typeface="페이퍼로지 6 SemiBold" pitchFamily="2" charset="-127"/>
              </a:rPr>
              <a:t>: </a:t>
            </a:r>
            <a:r>
              <a:rPr lang="ko-KR" altLang="en-US" sz="1516" b="1" dirty="0">
                <a:solidFill>
                  <a:srgbClr val="000000"/>
                </a:solidFill>
                <a:latin typeface="페이퍼로지 6 SemiBold" pitchFamily="2" charset="-127"/>
                <a:ea typeface="페이퍼로지 6 SemiBold" pitchFamily="2" charset="-127"/>
              </a:rPr>
              <a:t>각 기업체의  </a:t>
            </a:r>
            <a:endParaRPr lang="en-US" altLang="ko-KR" sz="1516" b="1" dirty="0" smtClean="0">
              <a:solidFill>
                <a:srgbClr val="000000"/>
              </a:solidFill>
              <a:latin typeface="페이퍼로지 6 SemiBold" pitchFamily="2" charset="-127"/>
              <a:ea typeface="페이퍼로지 6 SemiBold" pitchFamily="2" charset="-127"/>
            </a:endParaRPr>
          </a:p>
          <a:p>
            <a:pPr eaLnBrk="0" hangingPunct="0">
              <a:lnSpc>
                <a:spcPct val="110000"/>
              </a:lnSpc>
            </a:pPr>
            <a:r>
              <a:rPr lang="en-US" altLang="ko-KR" sz="1516" b="1" dirty="0" smtClean="0">
                <a:solidFill>
                  <a:srgbClr val="000000"/>
                </a:solidFill>
                <a:latin typeface="페이퍼로지 6 SemiBold" pitchFamily="2" charset="-127"/>
                <a:ea typeface="페이퍼로지 6 SemiBold" pitchFamily="2" charset="-127"/>
              </a:rPr>
              <a:t>050</a:t>
            </a:r>
            <a:r>
              <a:rPr lang="ko-KR" altLang="en-US" sz="1516" b="1" dirty="0">
                <a:solidFill>
                  <a:srgbClr val="000000"/>
                </a:solidFill>
                <a:latin typeface="페이퍼로지 6 SemiBold" pitchFamily="2" charset="-127"/>
                <a:ea typeface="페이퍼로지 6 SemiBold" pitchFamily="2" charset="-127"/>
              </a:rPr>
              <a:t>사용  용도에 따라  </a:t>
            </a:r>
            <a:endParaRPr lang="en-US" altLang="ko-KR" sz="1516" b="1" dirty="0" smtClean="0">
              <a:solidFill>
                <a:srgbClr val="000000"/>
              </a:solidFill>
              <a:latin typeface="페이퍼로지 6 SemiBold" pitchFamily="2" charset="-127"/>
              <a:ea typeface="페이퍼로지 6 SemiBold" pitchFamily="2" charset="-127"/>
            </a:endParaRPr>
          </a:p>
          <a:p>
            <a:pPr eaLnBrk="0" hangingPunct="0">
              <a:lnSpc>
                <a:spcPct val="110000"/>
              </a:lnSpc>
            </a:pPr>
            <a:r>
              <a:rPr lang="ko-KR" altLang="en-US" sz="1516" b="1" dirty="0" smtClean="0">
                <a:solidFill>
                  <a:srgbClr val="000000"/>
                </a:solidFill>
                <a:latin typeface="페이퍼로지 6 SemiBold" pitchFamily="2" charset="-127"/>
                <a:ea typeface="페이퍼로지 6 SemiBold" pitchFamily="2" charset="-127"/>
              </a:rPr>
              <a:t>별도의 </a:t>
            </a:r>
            <a:r>
              <a:rPr lang="ko-KR" altLang="en-US" sz="1516" b="1" dirty="0">
                <a:solidFill>
                  <a:srgbClr val="000000"/>
                </a:solidFill>
                <a:latin typeface="페이퍼로지 6 SemiBold" pitchFamily="2" charset="-127"/>
                <a:ea typeface="페이퍼로지 6 SemiBold" pitchFamily="2" charset="-127"/>
              </a:rPr>
              <a:t>시스템을  구축 하여 </a:t>
            </a:r>
            <a:endParaRPr lang="en-US" altLang="ko-KR" sz="1516" b="1" dirty="0" smtClean="0">
              <a:solidFill>
                <a:srgbClr val="000000"/>
              </a:solidFill>
              <a:latin typeface="페이퍼로지 6 SemiBold" pitchFamily="2" charset="-127"/>
              <a:ea typeface="페이퍼로지 6 SemiBold" pitchFamily="2" charset="-127"/>
            </a:endParaRPr>
          </a:p>
          <a:p>
            <a:pPr eaLnBrk="0" hangingPunct="0">
              <a:lnSpc>
                <a:spcPct val="110000"/>
              </a:lnSpc>
            </a:pPr>
            <a:r>
              <a:rPr lang="ko-KR" altLang="en-US" sz="1516" b="1" dirty="0" smtClean="0">
                <a:solidFill>
                  <a:srgbClr val="000000"/>
                </a:solidFill>
                <a:latin typeface="페이퍼로지 6 SemiBold" pitchFamily="2" charset="-127"/>
                <a:ea typeface="페이퍼로지 6 SemiBold" pitchFamily="2" charset="-127"/>
              </a:rPr>
              <a:t>차별화된 </a:t>
            </a:r>
            <a:r>
              <a:rPr lang="ko-KR" altLang="en-US" sz="1516" b="1" dirty="0">
                <a:solidFill>
                  <a:srgbClr val="000000"/>
                </a:solidFill>
                <a:latin typeface="페이퍼로지 6 SemiBold" pitchFamily="2" charset="-127"/>
                <a:ea typeface="페이퍼로지 6 SemiBold" pitchFamily="2" charset="-127"/>
              </a:rPr>
              <a:t>서비스 제공</a:t>
            </a:r>
            <a:endParaRPr lang="en-US" altLang="ko-KR" sz="1516" b="1" dirty="0">
              <a:solidFill>
                <a:srgbClr val="000000"/>
              </a:solidFill>
              <a:latin typeface="페이퍼로지 6 SemiBold" pitchFamily="2" charset="-127"/>
              <a:ea typeface="페이퍼로지 6 SemiBold" pitchFamily="2" charset="-127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gray">
          <a:xfrm>
            <a:off x="648974" y="2053802"/>
            <a:ext cx="3696632" cy="308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ko-KR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1. 050</a:t>
            </a:r>
            <a:r>
              <a:rPr lang="ko-KR" altLang="en-US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번호 </a:t>
            </a:r>
            <a:r>
              <a:rPr lang="en-US" altLang="ko-KR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2</a:t>
            </a:r>
            <a:r>
              <a:rPr lang="ko-KR" altLang="en-US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개 사용</a:t>
            </a:r>
            <a:endParaRPr lang="en-US" altLang="ko-KR" b="1" dirty="0">
              <a:solidFill>
                <a:srgbClr val="000000"/>
              </a:solidFill>
              <a:latin typeface="페이퍼로지 8 ExtraBold" pitchFamily="2" charset="-127"/>
              <a:ea typeface="페이퍼로지 8 ExtraBold" pitchFamily="2" charset="-127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ko-KR" b="1" dirty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2</a:t>
            </a:r>
            <a:r>
              <a:rPr lang="en-US" altLang="ko-KR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. </a:t>
            </a:r>
            <a:r>
              <a:rPr lang="en-US" altLang="ko-KR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050</a:t>
            </a:r>
            <a:r>
              <a:rPr lang="ko-KR" altLang="en-US" b="1" dirty="0" err="1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행운번호</a:t>
            </a:r>
            <a:r>
              <a:rPr lang="en-US" altLang="ko-KR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(</a:t>
            </a:r>
            <a:r>
              <a:rPr lang="ko-KR" altLang="en-US" b="1" dirty="0" err="1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번호선택</a:t>
            </a:r>
            <a:r>
              <a:rPr lang="en-US" altLang="ko-KR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)</a:t>
            </a:r>
            <a:endParaRPr lang="en-US" altLang="ko-KR" b="1" dirty="0">
              <a:solidFill>
                <a:srgbClr val="000000"/>
              </a:solidFill>
              <a:latin typeface="페이퍼로지 8 ExtraBold" pitchFamily="2" charset="-127"/>
              <a:ea typeface="페이퍼로지 8 ExtraBold" pitchFamily="2" charset="-127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ko-KR" b="1" dirty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3</a:t>
            </a:r>
            <a:r>
              <a:rPr lang="en-US" altLang="ko-KR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. </a:t>
            </a:r>
            <a:r>
              <a:rPr lang="en-US" altLang="ko-KR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050</a:t>
            </a:r>
            <a:r>
              <a:rPr lang="ko-KR" altLang="en-US" b="1" dirty="0" err="1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명함번호</a:t>
            </a:r>
            <a:r>
              <a:rPr lang="ko-KR" altLang="en-US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 </a:t>
            </a:r>
            <a:r>
              <a:rPr lang="en-US" altLang="ko-KR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(</a:t>
            </a:r>
            <a:r>
              <a:rPr lang="ko-KR" altLang="en-US" b="1" dirty="0" err="1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영업사원용</a:t>
            </a:r>
            <a:r>
              <a:rPr lang="en-US" altLang="ko-KR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)</a:t>
            </a:r>
          </a:p>
          <a:p>
            <a:pPr eaLnBrk="0" hangingPunct="0">
              <a:lnSpc>
                <a:spcPct val="150000"/>
              </a:lnSpc>
            </a:pPr>
            <a:r>
              <a:rPr lang="en-US" altLang="ko-KR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4. 050</a:t>
            </a:r>
            <a:r>
              <a:rPr lang="ko-KR" altLang="en-US" b="1" dirty="0" err="1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변경번호</a:t>
            </a:r>
            <a:r>
              <a:rPr lang="en-US" altLang="ko-KR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(</a:t>
            </a:r>
            <a:r>
              <a:rPr lang="ko-KR" altLang="en-US" b="1" dirty="0" err="1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문자통보</a:t>
            </a:r>
            <a:r>
              <a:rPr lang="en-US" altLang="ko-KR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)</a:t>
            </a:r>
            <a:endParaRPr lang="en-US" altLang="ko-KR" b="1" dirty="0">
              <a:solidFill>
                <a:srgbClr val="000000"/>
              </a:solidFill>
              <a:latin typeface="페이퍼로지 8 ExtraBold" pitchFamily="2" charset="-127"/>
              <a:ea typeface="페이퍼로지 8 ExtraBold" pitchFamily="2" charset="-127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ko-KR" b="1" dirty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5</a:t>
            </a:r>
            <a:r>
              <a:rPr lang="en-US" altLang="ko-KR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. </a:t>
            </a:r>
            <a:r>
              <a:rPr lang="en-US" altLang="ko-KR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Time </a:t>
            </a:r>
            <a:r>
              <a:rPr lang="en-US" altLang="ko-KR" b="1" dirty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Table </a:t>
            </a:r>
            <a:r>
              <a:rPr lang="ko-KR" altLang="en-US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기능</a:t>
            </a:r>
            <a:endParaRPr lang="en-US" altLang="ko-KR" b="1" dirty="0">
              <a:solidFill>
                <a:srgbClr val="000000"/>
              </a:solidFill>
              <a:latin typeface="페이퍼로지 8 ExtraBold" pitchFamily="2" charset="-127"/>
              <a:ea typeface="페이퍼로지 8 ExtraBold" pitchFamily="2" charset="-127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ko-KR" b="1" dirty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6</a:t>
            </a:r>
            <a:r>
              <a:rPr lang="en-US" altLang="ko-KR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. </a:t>
            </a:r>
            <a:r>
              <a:rPr lang="en-US" altLang="ko-KR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FAX (</a:t>
            </a:r>
            <a:r>
              <a:rPr lang="ko-KR" altLang="en-US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선택</a:t>
            </a:r>
            <a:r>
              <a:rPr lang="en-US" altLang="ko-KR" b="1" dirty="0" smtClean="0">
                <a:solidFill>
                  <a:srgbClr val="000000"/>
                </a:solidFill>
                <a:latin typeface="페이퍼로지 8 ExtraBold" pitchFamily="2" charset="-127"/>
                <a:ea typeface="페이퍼로지 8 ExtraBold" pitchFamily="2" charset="-127"/>
              </a:rPr>
              <a:t>)</a:t>
            </a:r>
            <a:endParaRPr lang="en-US" altLang="ko-KR" b="1" dirty="0">
              <a:solidFill>
                <a:srgbClr val="000000"/>
              </a:solidFill>
              <a:latin typeface="페이퍼로지 8 ExtraBold" pitchFamily="2" charset="-127"/>
              <a:ea typeface="페이퍼로지 8 ExtraBold" pitchFamily="2" charset="-127"/>
            </a:endParaRPr>
          </a:p>
          <a:p>
            <a:pPr eaLnBrk="0" hangingPunct="0">
              <a:lnSpc>
                <a:spcPct val="150000"/>
              </a:lnSpc>
            </a:pPr>
            <a:endParaRPr lang="en-US" altLang="ko-KR" sz="2165" b="1" dirty="0">
              <a:solidFill>
                <a:srgbClr val="000000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gray">
          <a:xfrm>
            <a:off x="3616237" y="2160650"/>
            <a:ext cx="1794312" cy="758734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732" dirty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1. </a:t>
            </a:r>
            <a:r>
              <a:rPr lang="ko-KR" altLang="en-US" sz="1732" dirty="0" smtClean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안심 수신</a:t>
            </a:r>
            <a:endParaRPr lang="en-US" altLang="ko-KR" sz="1732" dirty="0">
              <a:solidFill>
                <a:srgbClr val="0070C0"/>
              </a:solidFill>
              <a:latin typeface="페이퍼로지 6 SemiBold" pitchFamily="2" charset="-127"/>
              <a:ea typeface="페이퍼로지 6 SemiBold" pitchFamily="2" charset="-127"/>
            </a:endParaRPr>
          </a:p>
          <a:p>
            <a:pPr>
              <a:spcBef>
                <a:spcPct val="50000"/>
              </a:spcBef>
            </a:pPr>
            <a:r>
              <a:rPr lang="ko-KR" altLang="en-US" sz="1732" dirty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    </a:t>
            </a:r>
            <a:r>
              <a:rPr lang="en-US" altLang="ko-KR" sz="1732" dirty="0" smtClean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(</a:t>
            </a:r>
            <a:r>
              <a:rPr lang="ko-KR" altLang="en-US" sz="1732" dirty="0" smtClean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사전 </a:t>
            </a:r>
            <a:r>
              <a:rPr lang="ko-KR" altLang="en-US" sz="1732" dirty="0" err="1" smtClean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연결음</a:t>
            </a:r>
            <a:r>
              <a:rPr lang="en-US" altLang="ko-KR" sz="1732" dirty="0" smtClean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)</a:t>
            </a:r>
            <a:endParaRPr lang="en-US" altLang="ko-KR" sz="1732" dirty="0">
              <a:solidFill>
                <a:srgbClr val="0070C0"/>
              </a:solidFill>
              <a:latin typeface="페이퍼로지 6 SemiBold" pitchFamily="2" charset="-127"/>
              <a:ea typeface="페이퍼로지 6 SemiBold" pitchFamily="2" charset="-127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gray">
          <a:xfrm>
            <a:off x="5901227" y="2090706"/>
            <a:ext cx="2153312" cy="358881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732" dirty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2. </a:t>
            </a:r>
            <a:r>
              <a:rPr lang="ko-KR" altLang="en-US" sz="1732" dirty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간편 </a:t>
            </a:r>
            <a:r>
              <a:rPr lang="ko-KR" altLang="en-US" sz="1732" dirty="0" err="1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번호변경</a:t>
            </a:r>
            <a:r>
              <a:rPr lang="en-US" altLang="ko-KR" sz="1732" dirty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 </a:t>
            </a: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gray">
          <a:xfrm>
            <a:off x="4042357" y="4968946"/>
            <a:ext cx="1794312" cy="758734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732" dirty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3. </a:t>
            </a:r>
            <a:r>
              <a:rPr lang="ko-KR" altLang="en-US" sz="1732" dirty="0" err="1" smtClean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자동문자</a:t>
            </a:r>
            <a:endParaRPr lang="en-US" altLang="ko-KR" sz="1732" dirty="0">
              <a:solidFill>
                <a:srgbClr val="0070C0"/>
              </a:solidFill>
              <a:latin typeface="페이퍼로지 6 SemiBold" pitchFamily="2" charset="-127"/>
              <a:ea typeface="페이퍼로지 6 SemiBold" pitchFamily="2" charset="-127"/>
            </a:endParaRPr>
          </a:p>
          <a:p>
            <a:pPr algn="ctr">
              <a:spcBef>
                <a:spcPct val="50000"/>
              </a:spcBef>
            </a:pPr>
            <a:r>
              <a:rPr lang="ko-KR" altLang="en-US" sz="1732" dirty="0" smtClean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서비스</a:t>
            </a:r>
            <a:r>
              <a:rPr lang="en-US" altLang="ko-KR" sz="1732" dirty="0" smtClean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(</a:t>
            </a:r>
            <a:r>
              <a:rPr lang="ko-KR" altLang="en-US" sz="1732" dirty="0" smtClean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콜</a:t>
            </a:r>
            <a:r>
              <a:rPr lang="en-US" altLang="ko-KR" sz="1732" dirty="0" smtClean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)</a:t>
            </a:r>
            <a:endParaRPr lang="en-US" altLang="ko-KR" sz="1732" dirty="0">
              <a:solidFill>
                <a:srgbClr val="0070C0"/>
              </a:solidFill>
              <a:latin typeface="페이퍼로지 6 SemiBold" pitchFamily="2" charset="-127"/>
              <a:ea typeface="페이퍼로지 6 SemiBold" pitchFamily="2" charset="-127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gray">
          <a:xfrm>
            <a:off x="5410549" y="4965331"/>
            <a:ext cx="2810717" cy="115858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732" dirty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4.</a:t>
            </a:r>
            <a:r>
              <a:rPr lang="ko-KR" altLang="en-US" sz="1732" dirty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 스케줄  </a:t>
            </a:r>
            <a:endParaRPr lang="en-US" altLang="ko-KR" sz="1732" dirty="0">
              <a:solidFill>
                <a:srgbClr val="0070C0"/>
              </a:solidFill>
              <a:latin typeface="페이퍼로지 6 SemiBold" pitchFamily="2" charset="-127"/>
              <a:ea typeface="페이퍼로지 6 SemiBold" pitchFamily="2" charset="-127"/>
            </a:endParaRPr>
          </a:p>
          <a:p>
            <a:pPr algn="ctr">
              <a:spcBef>
                <a:spcPct val="50000"/>
              </a:spcBef>
            </a:pPr>
            <a:r>
              <a:rPr lang="en-US" altLang="ko-KR" sz="1732" dirty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              </a:t>
            </a:r>
            <a:r>
              <a:rPr lang="ko-KR" altLang="en-US" sz="1732" dirty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자동착신전환</a:t>
            </a:r>
            <a:endParaRPr lang="en-US" altLang="ko-KR" sz="1732" dirty="0">
              <a:solidFill>
                <a:srgbClr val="0070C0"/>
              </a:solidFill>
              <a:latin typeface="페이퍼로지 6 SemiBold" pitchFamily="2" charset="-127"/>
              <a:ea typeface="페이퍼로지 6 SemiBold" pitchFamily="2" charset="-127"/>
            </a:endParaRPr>
          </a:p>
          <a:p>
            <a:pPr algn="ctr">
              <a:spcBef>
                <a:spcPct val="50000"/>
              </a:spcBef>
            </a:pPr>
            <a:r>
              <a:rPr lang="en-US" altLang="ko-KR" sz="1732" dirty="0">
                <a:solidFill>
                  <a:srgbClr val="0070C0"/>
                </a:solidFill>
                <a:latin typeface="페이퍼로지 6 SemiBold" pitchFamily="2" charset="-127"/>
                <a:ea typeface="페이퍼로지 6 SemiBold" pitchFamily="2" charset="-127"/>
              </a:rPr>
              <a:t>  </a:t>
            </a:r>
          </a:p>
        </p:txBody>
      </p:sp>
      <p:sp>
        <p:nvSpPr>
          <p:cNvPr id="25" name="제목 1"/>
          <p:cNvSpPr txBox="1">
            <a:spLocks/>
          </p:cNvSpPr>
          <p:nvPr/>
        </p:nvSpPr>
        <p:spPr>
          <a:xfrm>
            <a:off x="741589" y="184557"/>
            <a:ext cx="4119488" cy="661938"/>
          </a:xfrm>
          <a:prstGeom prst="rect">
            <a:avLst/>
          </a:prstGeom>
        </p:spPr>
        <p:txBody>
          <a:bodyPr/>
          <a:lstStyle>
            <a:lvl1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897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897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897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897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3897" b="1">
                <a:solidFill>
                  <a:schemeClr val="tx2"/>
                </a:solidFill>
                <a:latin typeface="Arial" charset="0"/>
              </a:defRPr>
            </a:lvl5pPr>
            <a:lvl6pPr marL="494965"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4114" b="1">
                <a:solidFill>
                  <a:schemeClr val="tx2"/>
                </a:solidFill>
                <a:latin typeface="Arial" charset="0"/>
              </a:defRPr>
            </a:lvl6pPr>
            <a:lvl7pPr marL="989929"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4114" b="1">
                <a:solidFill>
                  <a:schemeClr val="tx2"/>
                </a:solidFill>
                <a:latin typeface="Arial" charset="0"/>
              </a:defRPr>
            </a:lvl7pPr>
            <a:lvl8pPr marL="1484894"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4114" b="1">
                <a:solidFill>
                  <a:schemeClr val="tx2"/>
                </a:solidFill>
                <a:latin typeface="Arial" charset="0"/>
              </a:defRPr>
            </a:lvl8pPr>
            <a:lvl9pPr marL="1979859" algn="l" rtl="0" eaLnBrk="1" fontAlgn="base" latinLnBrk="1" hangingPunct="1">
              <a:spcBef>
                <a:spcPct val="0"/>
              </a:spcBef>
              <a:spcAft>
                <a:spcPct val="0"/>
              </a:spcAft>
              <a:defRPr sz="4114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altLang="en-US" sz="2800" kern="0" dirty="0" smtClean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차별화된 특화 솔루션 가능</a:t>
            </a:r>
            <a:endParaRPr lang="ko-KR" altLang="en-US" sz="2800" kern="0" dirty="0">
              <a:solidFill>
                <a:srgbClr val="002060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658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"/>
            <a:ext cx="9899650" cy="68578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716475" y="3075005"/>
            <a:ext cx="515607" cy="112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A4D7EE"/>
                    </a:gs>
                    <a:gs pos="50000">
                      <a:srgbClr val="A4D7EE">
                        <a:gamma/>
                        <a:tint val="63922"/>
                        <a:invGamma/>
                      </a:srgbClr>
                    </a:gs>
                    <a:gs pos="100000">
                      <a:srgbClr val="A4D7EE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834345" y="3105453"/>
            <a:ext cx="519044" cy="113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A4D7EE"/>
                    </a:gs>
                    <a:gs pos="50000">
                      <a:srgbClr val="A4D7EE">
                        <a:gamma/>
                        <a:tint val="63922"/>
                        <a:invGamma/>
                      </a:srgbClr>
                    </a:gs>
                    <a:gs pos="100000">
                      <a:srgbClr val="A4D7EE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14"/>
          <p:cNvSpPr txBox="1">
            <a:spLocks noChangeArrowheads="1"/>
          </p:cNvSpPr>
          <p:nvPr/>
        </p:nvSpPr>
        <p:spPr bwMode="black">
          <a:xfrm>
            <a:off x="4877817" y="2862255"/>
            <a:ext cx="1880246" cy="425501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ko-KR" altLang="en-US" sz="2165" b="1" dirty="0">
                <a:solidFill>
                  <a:schemeClr val="bg1"/>
                </a:solidFill>
                <a:latin typeface="페이퍼로지 8 ExtraBold" pitchFamily="2" charset="-127"/>
                <a:ea typeface="페이퍼로지 8 ExtraBold" pitchFamily="2" charset="-127"/>
              </a:rPr>
              <a:t>고 객</a:t>
            </a:r>
            <a:endParaRPr lang="en-US" altLang="ko-KR" sz="2165" b="1" dirty="0">
              <a:solidFill>
                <a:schemeClr val="bg1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black">
          <a:xfrm>
            <a:off x="4802577" y="4050865"/>
            <a:ext cx="2045240" cy="758669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ko-KR" altLang="en-US" sz="2165" b="1" dirty="0" smtClean="0">
                <a:solidFill>
                  <a:schemeClr val="bg1"/>
                </a:solidFill>
                <a:latin typeface="페이퍼로지 8 ExtraBold" pitchFamily="2" charset="-127"/>
                <a:ea typeface="페이퍼로지 8 ExtraBold" pitchFamily="2" charset="-127"/>
              </a:rPr>
              <a:t>택배</a:t>
            </a:r>
            <a:endParaRPr lang="en-US" altLang="ko-KR" sz="2165" b="1" dirty="0">
              <a:solidFill>
                <a:schemeClr val="bg1"/>
              </a:solidFill>
              <a:latin typeface="페이퍼로지 8 ExtraBold" pitchFamily="2" charset="-127"/>
              <a:ea typeface="페이퍼로지 8 ExtraBold" pitchFamily="2" charset="-127"/>
            </a:endParaRPr>
          </a:p>
          <a:p>
            <a:pPr algn="ctr">
              <a:spcBef>
                <a:spcPts val="0"/>
              </a:spcBef>
            </a:pPr>
            <a:r>
              <a:rPr lang="ko-KR" altLang="en-US" sz="2165" b="1" dirty="0" smtClean="0">
                <a:solidFill>
                  <a:schemeClr val="bg1"/>
                </a:solidFill>
                <a:latin typeface="페이퍼로지 8 ExtraBold" pitchFamily="2" charset="-127"/>
                <a:ea typeface="페이퍼로지 8 ExtraBold" pitchFamily="2" charset="-127"/>
              </a:rPr>
              <a:t>회사</a:t>
            </a:r>
            <a:endParaRPr lang="en-US" altLang="ko-KR" sz="2165" b="1" dirty="0">
              <a:solidFill>
                <a:schemeClr val="bg1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black">
          <a:xfrm>
            <a:off x="6225093" y="4050866"/>
            <a:ext cx="1952431" cy="758669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ko-KR" altLang="en-US" sz="2165" b="1" dirty="0">
                <a:solidFill>
                  <a:schemeClr val="bg1"/>
                </a:solidFill>
                <a:latin typeface="페이퍼로지 8 ExtraBold" pitchFamily="2" charset="-127"/>
                <a:ea typeface="페이퍼로지 8 ExtraBold" pitchFamily="2" charset="-127"/>
              </a:rPr>
              <a:t>통신</a:t>
            </a:r>
            <a:endParaRPr lang="en-US" altLang="ko-KR" sz="2165" b="1" dirty="0">
              <a:solidFill>
                <a:schemeClr val="bg1"/>
              </a:solidFill>
              <a:latin typeface="페이퍼로지 8 ExtraBold" pitchFamily="2" charset="-127"/>
              <a:ea typeface="페이퍼로지 8 ExtraBold" pitchFamily="2" charset="-127"/>
            </a:endParaRPr>
          </a:p>
          <a:p>
            <a:pPr algn="ctr">
              <a:spcBef>
                <a:spcPts val="0"/>
              </a:spcBef>
            </a:pPr>
            <a:r>
              <a:rPr lang="ko-KR" altLang="en-US" sz="2165" b="1" dirty="0">
                <a:solidFill>
                  <a:schemeClr val="bg1"/>
                </a:solidFill>
                <a:latin typeface="페이퍼로지 8 ExtraBold" pitchFamily="2" charset="-127"/>
                <a:ea typeface="페이퍼로지 8 ExtraBold" pitchFamily="2" charset="-127"/>
              </a:rPr>
              <a:t>회사</a:t>
            </a:r>
            <a:endParaRPr lang="en-US" altLang="ko-KR" sz="2165" b="1" dirty="0">
              <a:solidFill>
                <a:schemeClr val="bg1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gray">
          <a:xfrm>
            <a:off x="4539664" y="1729814"/>
            <a:ext cx="204418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FontTx/>
              <a:buChar char="•"/>
            </a:pPr>
            <a:r>
              <a:rPr lang="ko-KR" altLang="en-US" sz="1400" b="1" kern="0" dirty="0" smtClean="0">
                <a:solidFill>
                  <a:schemeClr val="accent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용무 </a:t>
            </a:r>
            <a:r>
              <a:rPr lang="ko-KR" altLang="en-US" sz="1400" b="1" kern="0" dirty="0">
                <a:solidFill>
                  <a:schemeClr val="accent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이외 </a:t>
            </a:r>
            <a:endParaRPr lang="en-US" altLang="ko-KR" sz="1400" b="1" kern="0" dirty="0" smtClean="0">
              <a:solidFill>
                <a:schemeClr val="accent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>
              <a:spcBef>
                <a:spcPts val="0"/>
              </a:spcBef>
            </a:pPr>
            <a:r>
              <a:rPr lang="en-US" altLang="ko-KR" sz="1400" b="1" kern="0" dirty="0" smtClean="0">
                <a:solidFill>
                  <a:schemeClr val="accent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ko-KR" altLang="en-US" sz="1400" b="1" kern="0" dirty="0" smtClean="0">
                <a:solidFill>
                  <a:schemeClr val="accent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재 </a:t>
            </a:r>
            <a:r>
              <a:rPr lang="ko-KR" altLang="en-US" sz="1400" b="1" kern="0" dirty="0">
                <a:solidFill>
                  <a:schemeClr val="accent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연락 불가</a:t>
            </a:r>
            <a:endParaRPr lang="en-US" altLang="ko-KR" sz="1400" dirty="0">
              <a:solidFill>
                <a:srgbClr val="000000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>
              <a:spcBef>
                <a:spcPts val="0"/>
              </a:spcBef>
              <a:buFontTx/>
              <a:buChar char="•"/>
            </a:pPr>
            <a:r>
              <a:rPr lang="ko-KR" altLang="en-US" sz="1400" b="1" kern="0" dirty="0" smtClean="0">
                <a:solidFill>
                  <a:schemeClr val="accent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쇼핑몰 </a:t>
            </a:r>
            <a:r>
              <a:rPr lang="ko-KR" altLang="en-US" sz="1400" b="1" kern="0" dirty="0">
                <a:solidFill>
                  <a:schemeClr val="accent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신뢰도 증가</a:t>
            </a:r>
            <a:endParaRPr lang="en-US" altLang="ko-KR" sz="1400" b="1" kern="0" dirty="0">
              <a:solidFill>
                <a:schemeClr val="accent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gray">
          <a:xfrm>
            <a:off x="4407686" y="4931664"/>
            <a:ext cx="363481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ts val="0"/>
              </a:spcBef>
              <a:buFontTx/>
              <a:buChar char="•"/>
              <a:defRPr sz="140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1pPr>
          </a:lstStyle>
          <a:p>
            <a:r>
              <a:rPr lang="en-US" altLang="ko-KR" dirty="0"/>
              <a:t> </a:t>
            </a:r>
            <a:r>
              <a:rPr lang="ko-KR" altLang="en-US" dirty="0"/>
              <a:t>개인정보 보호법 </a:t>
            </a:r>
            <a:endParaRPr lang="en-US" altLang="ko-KR" dirty="0" smtClean="0"/>
          </a:p>
          <a:p>
            <a:pPr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</a:t>
            </a:r>
            <a:r>
              <a:rPr lang="ko-KR" altLang="en-US" dirty="0" smtClean="0"/>
              <a:t>대응방안 </a:t>
            </a:r>
            <a:endParaRPr lang="en-US" altLang="ko-KR" dirty="0"/>
          </a:p>
          <a:p>
            <a:r>
              <a:rPr lang="en-US" altLang="ko-KR" dirty="0"/>
              <a:t> </a:t>
            </a:r>
            <a:r>
              <a:rPr lang="ko-KR" altLang="en-US" dirty="0"/>
              <a:t>고객 충성도 유입</a:t>
            </a:r>
            <a:endParaRPr lang="en-US" altLang="ko-KR" dirty="0"/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gray">
          <a:xfrm>
            <a:off x="6758063" y="1795927"/>
            <a:ext cx="20081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ts val="0"/>
              </a:spcBef>
              <a:buFontTx/>
              <a:buChar char="•"/>
              <a:defRPr sz="1400">
                <a:solidFill>
                  <a:srgbClr val="00000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1pPr>
          </a:lstStyle>
          <a:p>
            <a:r>
              <a:rPr lang="ko-KR" altLang="en-US" dirty="0" smtClean="0"/>
              <a:t>업무의연속성</a:t>
            </a:r>
            <a:r>
              <a:rPr lang="en-US" altLang="ko-KR" dirty="0" smtClean="0"/>
              <a:t>,</a:t>
            </a:r>
            <a:r>
              <a:rPr lang="ko-KR" altLang="en-US" dirty="0" smtClean="0"/>
              <a:t>편리성 </a:t>
            </a:r>
            <a:endParaRPr lang="en-US" altLang="ko-KR" dirty="0"/>
          </a:p>
          <a:p>
            <a:r>
              <a:rPr lang="ko-KR" altLang="en-US" dirty="0" smtClean="0"/>
              <a:t>쇼핑몰 </a:t>
            </a:r>
            <a:r>
              <a:rPr lang="en-US" altLang="ko-KR" dirty="0"/>
              <a:t>Brand On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gray">
          <a:xfrm>
            <a:off x="6738133" y="4959160"/>
            <a:ext cx="2309046" cy="78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FontTx/>
              <a:buChar char="•"/>
            </a:pPr>
            <a:r>
              <a:rPr lang="en-US" altLang="ko-KR" sz="1732" dirty="0">
                <a:solidFill>
                  <a:srgbClr val="000000"/>
                </a:solidFill>
                <a:ea typeface="굴림" charset="-127"/>
              </a:rPr>
              <a:t> </a:t>
            </a:r>
            <a:r>
              <a:rPr lang="ko-KR" altLang="en-US" sz="1400" b="1" kern="0" dirty="0">
                <a:solidFill>
                  <a:schemeClr val="accent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실제</a:t>
            </a:r>
            <a:r>
              <a:rPr lang="en-US" altLang="ko-KR" sz="1400" b="1" kern="0" dirty="0">
                <a:solidFill>
                  <a:schemeClr val="accent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+</a:t>
            </a:r>
            <a:r>
              <a:rPr lang="ko-KR" altLang="en-US" sz="1400" b="1" kern="0" dirty="0">
                <a:solidFill>
                  <a:schemeClr val="accent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가상</a:t>
            </a:r>
            <a:r>
              <a:rPr lang="en-US" altLang="ko-KR" sz="1400" b="1" kern="0" dirty="0">
                <a:solidFill>
                  <a:schemeClr val="accent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</a:t>
            </a:r>
            <a:r>
              <a:rPr lang="ko-KR" altLang="en-US" sz="1400" b="1" kern="0" dirty="0">
                <a:solidFill>
                  <a:schemeClr val="accent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번호</a:t>
            </a:r>
            <a:r>
              <a:rPr lang="en-US" altLang="ko-KR" sz="1400" b="1" kern="0" dirty="0">
                <a:solidFill>
                  <a:schemeClr val="accent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)</a:t>
            </a:r>
            <a:r>
              <a:rPr lang="ko-KR" altLang="en-US" sz="1400" b="1" kern="0" dirty="0">
                <a:solidFill>
                  <a:schemeClr val="accent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를 </a:t>
            </a:r>
            <a:endParaRPr lang="en-US" altLang="ko-KR" sz="1400" b="1" kern="0" dirty="0" smtClean="0">
              <a:solidFill>
                <a:schemeClr val="accent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>
              <a:spcBef>
                <a:spcPts val="0"/>
              </a:spcBef>
            </a:pPr>
            <a:r>
              <a:rPr lang="en-US" altLang="ko-KR" sz="1400" b="1" kern="0" dirty="0">
                <a:solidFill>
                  <a:schemeClr val="accent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en-US" altLang="ko-KR" sz="1400" b="1" kern="0" dirty="0" smtClean="0">
                <a:solidFill>
                  <a:schemeClr val="accent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 Mapping </a:t>
            </a:r>
            <a:endParaRPr lang="en-US" altLang="ko-KR" sz="1400" b="1" kern="0" dirty="0">
              <a:solidFill>
                <a:schemeClr val="accent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>
              <a:spcBef>
                <a:spcPts val="0"/>
              </a:spcBef>
              <a:buFontTx/>
              <a:buChar char="•"/>
            </a:pPr>
            <a:r>
              <a:rPr lang="ko-KR" altLang="en-US" sz="1400" b="1" kern="0" dirty="0" smtClean="0">
                <a:solidFill>
                  <a:schemeClr val="accent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고객정보 유출 </a:t>
            </a:r>
            <a:r>
              <a:rPr lang="ko-KR" altLang="en-US" sz="1400" b="1" kern="0" dirty="0">
                <a:solidFill>
                  <a:schemeClr val="accent1">
                    <a:lumMod val="50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방지</a:t>
            </a:r>
            <a:endParaRPr lang="en-US" altLang="ko-KR" sz="1400" b="1" kern="0" dirty="0">
              <a:solidFill>
                <a:schemeClr val="accent1">
                  <a:lumMod val="50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black">
          <a:xfrm>
            <a:off x="882140" y="2551836"/>
            <a:ext cx="6517270" cy="1754326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1C1C1C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>
              <a:lnSpc>
                <a:spcPct val="150000"/>
              </a:lnSpc>
            </a:pPr>
            <a:r>
              <a:rPr lang="ko-KR" altLang="en-US" dirty="0">
                <a:solidFill>
                  <a:srgbClr val="002060"/>
                </a:solidFill>
                <a:latin typeface="페이퍼로지 6 SemiBold" pitchFamily="2" charset="-127"/>
                <a:ea typeface="페이퍼로지 6 SemiBold" pitchFamily="2" charset="-127"/>
              </a:rPr>
              <a:t>안심번호 자동 </a:t>
            </a:r>
            <a:r>
              <a:rPr lang="ko-KR" altLang="en-US" dirty="0" smtClean="0">
                <a:solidFill>
                  <a:srgbClr val="002060"/>
                </a:solidFill>
                <a:latin typeface="페이퍼로지 6 SemiBold" pitchFamily="2" charset="-127"/>
                <a:ea typeface="페이퍼로지 6 SemiBold" pitchFamily="2" charset="-127"/>
              </a:rPr>
              <a:t>변경</a:t>
            </a:r>
            <a:r>
              <a:rPr lang="ko-KR" altLang="en-US" dirty="0" smtClean="0">
                <a:solidFill>
                  <a:srgbClr val="002060"/>
                </a:solidFill>
                <a:latin typeface="페이퍼로지 6 SemiBold" pitchFamily="2" charset="-127"/>
                <a:ea typeface="페이퍼로지 6 SemiBold" pitchFamily="2" charset="-127"/>
              </a:rPr>
              <a:t> </a:t>
            </a:r>
            <a:r>
              <a:rPr lang="ko-KR" altLang="en-US" dirty="0" smtClean="0">
                <a:solidFill>
                  <a:srgbClr val="002060"/>
                </a:solidFill>
                <a:latin typeface="페이퍼로지 6 SemiBold" pitchFamily="2" charset="-127"/>
                <a:ea typeface="페이퍼로지 6 SemiBold" pitchFamily="2" charset="-127"/>
              </a:rPr>
              <a:t>전까지</a:t>
            </a:r>
            <a:endParaRPr lang="en-US" altLang="ko-KR" dirty="0" smtClean="0">
              <a:solidFill>
                <a:srgbClr val="002060"/>
              </a:solidFill>
              <a:latin typeface="페이퍼로지 6 SemiBold" pitchFamily="2" charset="-127"/>
              <a:ea typeface="페이퍼로지 6 SemiBold" pitchFamily="2" charset="-127"/>
            </a:endParaRPr>
          </a:p>
          <a:p>
            <a:pPr eaLnBrk="0" hangingPunct="0">
              <a:lnSpc>
                <a:spcPct val="150000"/>
              </a:lnSpc>
            </a:pPr>
            <a:r>
              <a:rPr lang="ko-KR" altLang="en-US" dirty="0" smtClean="0">
                <a:solidFill>
                  <a:srgbClr val="002060"/>
                </a:solidFill>
                <a:latin typeface="페이퍼로지 6 SemiBold" pitchFamily="2" charset="-127"/>
                <a:ea typeface="페이퍼로지 6 SemiBold" pitchFamily="2" charset="-127"/>
              </a:rPr>
              <a:t>고객의 </a:t>
            </a:r>
            <a:r>
              <a:rPr lang="ko-KR" altLang="en-US" dirty="0">
                <a:solidFill>
                  <a:srgbClr val="002060"/>
                </a:solidFill>
                <a:latin typeface="페이퍼로지 6 SemiBold" pitchFamily="2" charset="-127"/>
                <a:ea typeface="페이퍼로지 6 SemiBold" pitchFamily="2" charset="-127"/>
              </a:rPr>
              <a:t>입장에서는 다양한 </a:t>
            </a:r>
            <a:r>
              <a:rPr lang="ko-KR" altLang="en-US" dirty="0" smtClean="0">
                <a:solidFill>
                  <a:srgbClr val="002060"/>
                </a:solidFill>
                <a:latin typeface="페이퍼로지 6 SemiBold" pitchFamily="2" charset="-127"/>
                <a:ea typeface="페이퍼로지 6 SemiBold" pitchFamily="2" charset="-127"/>
              </a:rPr>
              <a:t>용도로</a:t>
            </a:r>
            <a:endParaRPr lang="en-US" altLang="ko-KR" dirty="0" smtClean="0">
              <a:solidFill>
                <a:srgbClr val="002060"/>
              </a:solidFill>
              <a:latin typeface="페이퍼로지 6 SemiBold" pitchFamily="2" charset="-127"/>
              <a:ea typeface="페이퍼로지 6 SemiBold" pitchFamily="2" charset="-127"/>
            </a:endParaRPr>
          </a:p>
          <a:p>
            <a:pPr eaLnBrk="0" hangingPunct="0">
              <a:lnSpc>
                <a:spcPct val="150000"/>
              </a:lnSpc>
            </a:pPr>
            <a:r>
              <a:rPr lang="ko-KR" altLang="en-US" dirty="0" err="1" smtClean="0">
                <a:solidFill>
                  <a:srgbClr val="002060"/>
                </a:solidFill>
                <a:latin typeface="페이퍼로지 6 SemiBold" pitchFamily="2" charset="-127"/>
                <a:ea typeface="페이퍼로지 6 SemiBold" pitchFamily="2" charset="-127"/>
              </a:rPr>
              <a:t>변경</a:t>
            </a:r>
            <a:r>
              <a:rPr lang="ko-KR" altLang="en-US" dirty="0" err="1" smtClean="0">
                <a:solidFill>
                  <a:srgbClr val="002060"/>
                </a:solidFill>
                <a:latin typeface="페이퍼로지 6 SemiBold" pitchFamily="2" charset="-127"/>
                <a:ea typeface="페이퍼로지 6 SemiBold" pitchFamily="2" charset="-127"/>
              </a:rPr>
              <a:t>번호</a:t>
            </a:r>
            <a:r>
              <a:rPr lang="en-US" altLang="ko-KR" dirty="0" smtClean="0">
                <a:solidFill>
                  <a:srgbClr val="002060"/>
                </a:solidFill>
                <a:latin typeface="페이퍼로지 6 SemiBold" pitchFamily="2" charset="-127"/>
                <a:ea typeface="페이퍼로지 6 SemiBold" pitchFamily="2" charset="-127"/>
              </a:rPr>
              <a:t>(</a:t>
            </a:r>
            <a:r>
              <a:rPr lang="ko-KR" altLang="en-US" dirty="0" err="1" smtClean="0">
                <a:solidFill>
                  <a:srgbClr val="002060"/>
                </a:solidFill>
                <a:latin typeface="페이퍼로지 6 SemiBold" pitchFamily="2" charset="-127"/>
                <a:ea typeface="페이퍼로지 6 SemiBold" pitchFamily="2" charset="-127"/>
              </a:rPr>
              <a:t>문자통보</a:t>
            </a:r>
            <a:r>
              <a:rPr lang="en-US" altLang="ko-KR" dirty="0" smtClean="0">
                <a:solidFill>
                  <a:srgbClr val="002060"/>
                </a:solidFill>
                <a:latin typeface="페이퍼로지 6 SemiBold" pitchFamily="2" charset="-127"/>
                <a:ea typeface="페이퍼로지 6 SemiBold" pitchFamily="2" charset="-127"/>
              </a:rPr>
              <a:t>)</a:t>
            </a:r>
            <a:r>
              <a:rPr lang="ko-KR" altLang="en-US" dirty="0">
                <a:solidFill>
                  <a:srgbClr val="002060"/>
                </a:solidFill>
                <a:latin typeface="페이퍼로지 6 SemiBold" pitchFamily="2" charset="-127"/>
                <a:ea typeface="페이퍼로지 6 SemiBold" pitchFamily="2" charset="-127"/>
              </a:rPr>
              <a:t>를 </a:t>
            </a:r>
            <a:endParaRPr lang="en-US" altLang="ko-KR" dirty="0" smtClean="0">
              <a:solidFill>
                <a:srgbClr val="002060"/>
              </a:solidFill>
              <a:latin typeface="페이퍼로지 6 SemiBold" pitchFamily="2" charset="-127"/>
              <a:ea typeface="페이퍼로지 6 SemiBold" pitchFamily="2" charset="-127"/>
            </a:endParaRPr>
          </a:p>
          <a:p>
            <a:pPr eaLnBrk="0" hangingPunct="0">
              <a:lnSpc>
                <a:spcPct val="150000"/>
              </a:lnSpc>
            </a:pPr>
            <a:r>
              <a:rPr lang="ko-KR" altLang="en-US" dirty="0" smtClean="0">
                <a:solidFill>
                  <a:srgbClr val="002060"/>
                </a:solidFill>
                <a:latin typeface="페이퍼로지 6 SemiBold" pitchFamily="2" charset="-127"/>
                <a:ea typeface="페이퍼로지 6 SemiBold" pitchFamily="2" charset="-127"/>
              </a:rPr>
              <a:t>사용 할 수 있음</a:t>
            </a:r>
            <a:r>
              <a:rPr lang="en-US" altLang="ko-KR" dirty="0" smtClean="0">
                <a:solidFill>
                  <a:srgbClr val="002060"/>
                </a:solidFill>
                <a:latin typeface="페이퍼로지 6 SemiBold" pitchFamily="2" charset="-127"/>
                <a:ea typeface="페이퍼로지 6 SemiBold" pitchFamily="2" charset="-127"/>
              </a:rPr>
              <a:t>.</a:t>
            </a:r>
            <a:endParaRPr lang="en-US" altLang="ko-KR" dirty="0">
              <a:solidFill>
                <a:srgbClr val="002060"/>
              </a:solidFill>
              <a:latin typeface="페이퍼로지 6 SemiBold" pitchFamily="2" charset="-127"/>
              <a:ea typeface="페이퍼로지 6 SemiBold" pitchFamily="2" charset="-127"/>
            </a:endParaRPr>
          </a:p>
        </p:txBody>
      </p:sp>
      <p:sp>
        <p:nvSpPr>
          <p:cNvPr id="25" name="제목 1"/>
          <p:cNvSpPr txBox="1">
            <a:spLocks/>
          </p:cNvSpPr>
          <p:nvPr/>
        </p:nvSpPr>
        <p:spPr bwMode="auto">
          <a:xfrm>
            <a:off x="769972" y="25893"/>
            <a:ext cx="8277207" cy="79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997" tIns="49498" rIns="98997" bIns="49498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ko-KR" sz="2800" kern="0" dirty="0" smtClean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050</a:t>
            </a:r>
            <a:r>
              <a:rPr lang="ko-KR" altLang="en-US" sz="2800" kern="0" dirty="0" err="1" smtClean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변경</a:t>
            </a:r>
            <a:r>
              <a:rPr lang="ko-KR" altLang="en-US" sz="2800" kern="0" dirty="0" err="1" smtClean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번호</a:t>
            </a:r>
            <a:r>
              <a:rPr lang="ko-KR" altLang="en-US" sz="2800" kern="0" dirty="0" smtClean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 </a:t>
            </a:r>
            <a:r>
              <a:rPr lang="ko-KR" altLang="en-US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활용 </a:t>
            </a:r>
            <a:r>
              <a:rPr lang="en-US" altLang="ko-KR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: </a:t>
            </a:r>
            <a:r>
              <a:rPr lang="ko-KR" altLang="en-US" sz="2800" kern="0" dirty="0" err="1" smtClean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택배예시</a:t>
            </a:r>
            <a:r>
              <a:rPr lang="ko-KR" altLang="en-US" sz="2800" kern="0" dirty="0" smtClean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 </a:t>
            </a:r>
            <a:endParaRPr lang="ko-KR" altLang="en-US" sz="2800" kern="0" dirty="0">
              <a:solidFill>
                <a:srgbClr val="002060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black">
          <a:xfrm>
            <a:off x="6101953" y="2600320"/>
            <a:ext cx="2045240" cy="758669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ko-KR" altLang="en-US" sz="2165" b="1" dirty="0" smtClean="0">
                <a:solidFill>
                  <a:schemeClr val="bg1"/>
                </a:solidFill>
                <a:latin typeface="페이퍼로지 8 ExtraBold" pitchFamily="2" charset="-127"/>
                <a:ea typeface="페이퍼로지 8 ExtraBold" pitchFamily="2" charset="-127"/>
              </a:rPr>
              <a:t>택배</a:t>
            </a:r>
            <a:endParaRPr lang="en-US" altLang="ko-KR" sz="2165" b="1" dirty="0">
              <a:solidFill>
                <a:schemeClr val="bg1"/>
              </a:solidFill>
              <a:latin typeface="페이퍼로지 8 ExtraBold" pitchFamily="2" charset="-127"/>
              <a:ea typeface="페이퍼로지 8 ExtraBold" pitchFamily="2" charset="-127"/>
            </a:endParaRPr>
          </a:p>
          <a:p>
            <a:pPr algn="ctr">
              <a:spcBef>
                <a:spcPts val="0"/>
              </a:spcBef>
            </a:pPr>
            <a:r>
              <a:rPr lang="ko-KR" altLang="en-US" sz="2165" b="1" dirty="0" smtClean="0">
                <a:solidFill>
                  <a:schemeClr val="bg1"/>
                </a:solidFill>
                <a:latin typeface="페이퍼로지 8 ExtraBold" pitchFamily="2" charset="-127"/>
                <a:ea typeface="페이퍼로지 8 ExtraBold" pitchFamily="2" charset="-127"/>
              </a:rPr>
              <a:t>회사</a:t>
            </a:r>
            <a:endParaRPr lang="en-US" altLang="ko-KR" sz="2165" b="1" dirty="0">
              <a:solidFill>
                <a:schemeClr val="bg1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772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9650" cy="6857824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gray">
          <a:xfrm>
            <a:off x="3579832" y="2286426"/>
            <a:ext cx="1209957" cy="42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rgbClr val="FF0066"/>
              </a:buClr>
              <a:buSzPct val="75000"/>
              <a:buFont typeface="Wingdings" pitchFamily="2" charset="2"/>
              <a:buNone/>
            </a:pPr>
            <a:r>
              <a:rPr lang="en-US" altLang="ko-KR" sz="2165" b="1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Speed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gray">
          <a:xfrm>
            <a:off x="5003106" y="2277885"/>
            <a:ext cx="1435428" cy="42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FF0066"/>
              </a:buClr>
              <a:buSzPct val="75000"/>
              <a:buFont typeface="Wingdings" pitchFamily="2" charset="2"/>
              <a:buNone/>
            </a:pPr>
            <a:r>
              <a:rPr lang="ko-KR" altLang="en-US" sz="2165" b="1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무료착신</a:t>
            </a:r>
            <a:endParaRPr lang="en-US" altLang="ko-KR" sz="2165" b="1" dirty="0">
              <a:solidFill>
                <a:srgbClr val="002060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gray">
          <a:xfrm>
            <a:off x="3433944" y="4649305"/>
            <a:ext cx="1533071" cy="42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rgbClr val="FF0066"/>
              </a:buClr>
              <a:buSzPct val="75000"/>
              <a:buFont typeface="Wingdings" pitchFamily="2" charset="2"/>
              <a:buNone/>
            </a:pPr>
            <a:r>
              <a:rPr lang="en-US" altLang="ko-KR" sz="2165" b="1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2</a:t>
            </a:r>
            <a:r>
              <a:rPr lang="ko-KR" altLang="en-US" sz="2165" b="1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개 번호</a:t>
            </a:r>
            <a:endParaRPr lang="en-US" altLang="ko-KR" sz="2165" b="1" dirty="0">
              <a:solidFill>
                <a:srgbClr val="002060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gray">
          <a:xfrm>
            <a:off x="4935330" y="4679867"/>
            <a:ext cx="1357764" cy="42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FF0066"/>
              </a:buClr>
              <a:buSzPct val="75000"/>
              <a:buFont typeface="Wingdings" pitchFamily="2" charset="2"/>
              <a:buNone/>
            </a:pPr>
            <a:r>
              <a:rPr lang="ko-KR" altLang="en-US" sz="2165" b="1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고객만족</a:t>
            </a:r>
            <a:endParaRPr lang="en-US" altLang="ko-KR" sz="2165" b="1" dirty="0">
              <a:solidFill>
                <a:srgbClr val="002060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gray">
          <a:xfrm>
            <a:off x="1573356" y="4351294"/>
            <a:ext cx="2450851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ko-KR" sz="1400" b="1" dirty="0" smtClean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-050 </a:t>
            </a:r>
            <a:r>
              <a:rPr lang="ko-KR" altLang="en-US" sz="1400" b="1" dirty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평생번호  </a:t>
            </a:r>
            <a:r>
              <a:rPr lang="en-US" altLang="ko-KR" sz="1400" b="1" dirty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+</a:t>
            </a:r>
          </a:p>
          <a:p>
            <a:pPr eaLnBrk="0" hangingPunct="0">
              <a:lnSpc>
                <a:spcPct val="150000"/>
              </a:lnSpc>
            </a:pPr>
            <a:r>
              <a:rPr lang="en-US" altLang="ko-KR" sz="1400" b="1" dirty="0" smtClean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-050 </a:t>
            </a:r>
            <a:r>
              <a:rPr lang="ko-KR" altLang="en-US" sz="1400" b="1" dirty="0" err="1" smtClean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변경</a:t>
            </a:r>
            <a:r>
              <a:rPr lang="ko-KR" altLang="en-US" sz="1400" b="1" dirty="0" err="1" smtClean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번호</a:t>
            </a:r>
            <a:endParaRPr lang="en-US" altLang="ko-KR" sz="1400" b="1" dirty="0">
              <a:solidFill>
                <a:srgbClr val="002060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ko-KR" sz="1400" b="1" dirty="0" smtClean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</a:t>
            </a:r>
            <a:r>
              <a:rPr lang="ko-KR" altLang="en-US" sz="1400" b="1" dirty="0" smtClean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변경된 번호 </a:t>
            </a:r>
            <a:r>
              <a:rPr lang="ko-KR" altLang="en-US" sz="1400" b="1" dirty="0" err="1" smtClean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문자통보</a:t>
            </a:r>
            <a:r>
              <a:rPr lang="en-US" altLang="ko-KR" sz="1400" b="1" dirty="0" smtClean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)</a:t>
            </a:r>
            <a:endParaRPr lang="en-US" altLang="ko-KR" sz="1400" dirty="0">
              <a:solidFill>
                <a:srgbClr val="002060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gray">
          <a:xfrm>
            <a:off x="1475240" y="1882686"/>
            <a:ext cx="2643253" cy="119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30000"/>
              </a:lnSpc>
              <a:buFontTx/>
              <a:buChar char="-"/>
            </a:pPr>
            <a:r>
              <a:rPr lang="en-US" altLang="ko-KR" sz="1400" dirty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ko-KR" altLang="en-US" sz="1400" b="1" dirty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빠른 </a:t>
            </a:r>
            <a:r>
              <a:rPr lang="en-US" altLang="ko-KR" sz="1400" b="1" dirty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Mapping </a:t>
            </a:r>
          </a:p>
          <a:p>
            <a:pPr algn="l" eaLnBrk="0" hangingPunct="0">
              <a:lnSpc>
                <a:spcPct val="130000"/>
              </a:lnSpc>
              <a:buFontTx/>
              <a:buChar char="-"/>
            </a:pPr>
            <a:r>
              <a:rPr lang="en-US" altLang="ko-KR" sz="1400" b="1" dirty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ko-KR" altLang="en-US" sz="1400" b="1" dirty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실시간 착신 연결</a:t>
            </a:r>
            <a:endParaRPr lang="en-US" altLang="ko-KR" sz="1400" b="1" dirty="0">
              <a:solidFill>
                <a:srgbClr val="002060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l" eaLnBrk="0" hangingPunct="0">
              <a:lnSpc>
                <a:spcPct val="130000"/>
              </a:lnSpc>
              <a:buFontTx/>
              <a:buChar char="-"/>
            </a:pPr>
            <a:r>
              <a:rPr lang="en-US" altLang="ko-KR" sz="1400" b="1" dirty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SMS(</a:t>
            </a:r>
            <a:r>
              <a:rPr lang="ko-KR" altLang="en-US" sz="1400" b="1" dirty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휴대폰</a:t>
            </a:r>
            <a:r>
              <a:rPr lang="en-US" altLang="ko-KR" sz="1400" b="1" dirty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OK / PC:NO)</a:t>
            </a:r>
          </a:p>
          <a:p>
            <a:pPr algn="l" eaLnBrk="0" hangingPunct="0">
              <a:lnSpc>
                <a:spcPct val="130000"/>
              </a:lnSpc>
              <a:buFontTx/>
              <a:buChar char="-"/>
            </a:pPr>
            <a:r>
              <a:rPr lang="en-US" altLang="ko-KR" sz="1400" b="1" dirty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050</a:t>
            </a:r>
            <a:r>
              <a:rPr lang="ko-KR" altLang="en-US" sz="1400" b="1" dirty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명함 번호 사용</a:t>
            </a:r>
            <a:endParaRPr lang="en-US" altLang="ko-KR" sz="1400" b="1" dirty="0">
              <a:solidFill>
                <a:srgbClr val="002060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gray">
          <a:xfrm>
            <a:off x="6139329" y="1855770"/>
            <a:ext cx="2141695" cy="792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ko-KR" sz="1516" b="1" dirty="0" smtClean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-</a:t>
            </a:r>
            <a:r>
              <a:rPr lang="ko-KR" altLang="en-US" sz="1516" b="1" dirty="0" err="1" smtClean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시외전화로착신해도</a:t>
            </a:r>
            <a:endParaRPr lang="en-US" altLang="ko-KR" sz="1516" b="1" dirty="0" smtClean="0">
              <a:solidFill>
                <a:srgbClr val="002060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eaLnBrk="0" hangingPunct="0"/>
            <a:r>
              <a:rPr lang="ko-KR" altLang="en-US" sz="1516" b="1" dirty="0" smtClean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별도의 </a:t>
            </a:r>
            <a:r>
              <a:rPr lang="ko-KR" altLang="en-US" sz="1516" b="1" dirty="0" smtClean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요금</a:t>
            </a:r>
            <a:r>
              <a:rPr lang="en-US" altLang="ko-KR" sz="1516" b="1" dirty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ko-KR" altLang="en-US" sz="1516" b="1" dirty="0" smtClean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부담</a:t>
            </a:r>
            <a:endParaRPr lang="en-US" altLang="ko-KR" sz="1516" b="1" dirty="0" smtClean="0">
              <a:solidFill>
                <a:srgbClr val="002060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eaLnBrk="0" hangingPunct="0"/>
            <a:r>
              <a:rPr lang="en-US" altLang="ko-KR" sz="1516" b="1" dirty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ko-KR" altLang="en-US" sz="1516" b="1" dirty="0" smtClean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없이 이용가능</a:t>
            </a:r>
            <a:endParaRPr lang="en-US" altLang="ko-KR" sz="1516" b="1" dirty="0">
              <a:solidFill>
                <a:srgbClr val="002060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gray">
          <a:xfrm>
            <a:off x="6057048" y="4388639"/>
            <a:ext cx="2187892" cy="100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30000"/>
              </a:lnSpc>
              <a:buFontTx/>
              <a:buChar char="-"/>
            </a:pPr>
            <a:r>
              <a:rPr lang="ko-KR" altLang="en-US" sz="1516" b="1" dirty="0" smtClean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선물로 </a:t>
            </a:r>
            <a:r>
              <a:rPr lang="ko-KR" altLang="en-US" sz="1516" b="1" dirty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용의</a:t>
            </a:r>
            <a:endParaRPr lang="en-US" altLang="ko-KR" sz="1516" b="1" dirty="0">
              <a:solidFill>
                <a:srgbClr val="002060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eaLnBrk="0" hangingPunct="0">
              <a:lnSpc>
                <a:spcPct val="130000"/>
              </a:lnSpc>
              <a:buFontTx/>
              <a:buChar char="-"/>
            </a:pPr>
            <a:r>
              <a:rPr lang="ko-KR" altLang="en-US" sz="1516" b="1" dirty="0" smtClean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저렴한 </a:t>
            </a:r>
            <a:r>
              <a:rPr lang="ko-KR" altLang="en-US" sz="1516" b="1" dirty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비용</a:t>
            </a:r>
            <a:endParaRPr lang="en-US" altLang="ko-KR" sz="1516" b="1" dirty="0">
              <a:solidFill>
                <a:srgbClr val="002060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eaLnBrk="0" hangingPunct="0">
              <a:lnSpc>
                <a:spcPct val="130000"/>
              </a:lnSpc>
              <a:buFontTx/>
              <a:buChar char="-"/>
            </a:pPr>
            <a:r>
              <a:rPr lang="ko-KR" altLang="en-US" sz="1516" b="1" dirty="0" err="1" smtClean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카카오톡</a:t>
            </a:r>
            <a:r>
              <a:rPr lang="ko-KR" altLang="en-US" sz="1516" b="1" dirty="0" smtClean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ko-KR" altLang="en-US" sz="1516" b="1" dirty="0" err="1" smtClean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등록불가</a:t>
            </a:r>
            <a:r>
              <a:rPr lang="ko-KR" altLang="en-US" sz="1516" b="1" dirty="0" smtClean="0">
                <a:solidFill>
                  <a:srgbClr val="002060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endParaRPr lang="en-US" altLang="ko-KR" sz="1516" b="1" dirty="0">
              <a:solidFill>
                <a:srgbClr val="002060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5125388" y="4126647"/>
            <a:ext cx="522868" cy="523985"/>
            <a:chOff x="2430" y="1692"/>
            <a:chExt cx="339" cy="339"/>
          </a:xfrm>
        </p:grpSpPr>
        <p:sp>
          <p:nvSpPr>
            <p:cNvPr id="17" name="Freeform 17"/>
            <p:cNvSpPr>
              <a:spLocks noEditPoints="1"/>
            </p:cNvSpPr>
            <p:nvPr/>
          </p:nvSpPr>
          <p:spPr bwMode="gray">
            <a:xfrm>
              <a:off x="2430" y="1692"/>
              <a:ext cx="339" cy="339"/>
            </a:xfrm>
            <a:custGeom>
              <a:avLst/>
              <a:gdLst>
                <a:gd name="T0" fmla="*/ 170 w 339"/>
                <a:gd name="T1" fmla="*/ 0 h 339"/>
                <a:gd name="T2" fmla="*/ 131 w 339"/>
                <a:gd name="T3" fmla="*/ 5 h 339"/>
                <a:gd name="T4" fmla="*/ 95 w 339"/>
                <a:gd name="T5" fmla="*/ 17 h 339"/>
                <a:gd name="T6" fmla="*/ 63 w 339"/>
                <a:gd name="T7" fmla="*/ 38 h 339"/>
                <a:gd name="T8" fmla="*/ 38 w 339"/>
                <a:gd name="T9" fmla="*/ 63 h 339"/>
                <a:gd name="T10" fmla="*/ 18 w 339"/>
                <a:gd name="T11" fmla="*/ 95 h 339"/>
                <a:gd name="T12" fmla="*/ 5 w 339"/>
                <a:gd name="T13" fmla="*/ 131 h 339"/>
                <a:gd name="T14" fmla="*/ 0 w 339"/>
                <a:gd name="T15" fmla="*/ 170 h 339"/>
                <a:gd name="T16" fmla="*/ 5 w 339"/>
                <a:gd name="T17" fmla="*/ 209 h 339"/>
                <a:gd name="T18" fmla="*/ 18 w 339"/>
                <a:gd name="T19" fmla="*/ 245 h 339"/>
                <a:gd name="T20" fmla="*/ 38 w 339"/>
                <a:gd name="T21" fmla="*/ 276 h 339"/>
                <a:gd name="T22" fmla="*/ 63 w 339"/>
                <a:gd name="T23" fmla="*/ 302 h 339"/>
                <a:gd name="T24" fmla="*/ 95 w 339"/>
                <a:gd name="T25" fmla="*/ 323 h 339"/>
                <a:gd name="T26" fmla="*/ 131 w 339"/>
                <a:gd name="T27" fmla="*/ 335 h 339"/>
                <a:gd name="T28" fmla="*/ 170 w 339"/>
                <a:gd name="T29" fmla="*/ 339 h 339"/>
                <a:gd name="T30" fmla="*/ 209 w 339"/>
                <a:gd name="T31" fmla="*/ 335 h 339"/>
                <a:gd name="T32" fmla="*/ 245 w 339"/>
                <a:gd name="T33" fmla="*/ 323 h 339"/>
                <a:gd name="T34" fmla="*/ 276 w 339"/>
                <a:gd name="T35" fmla="*/ 302 h 339"/>
                <a:gd name="T36" fmla="*/ 303 w 339"/>
                <a:gd name="T37" fmla="*/ 276 h 339"/>
                <a:gd name="T38" fmla="*/ 323 w 339"/>
                <a:gd name="T39" fmla="*/ 245 h 339"/>
                <a:gd name="T40" fmla="*/ 335 w 339"/>
                <a:gd name="T41" fmla="*/ 209 h 339"/>
                <a:gd name="T42" fmla="*/ 339 w 339"/>
                <a:gd name="T43" fmla="*/ 170 h 339"/>
                <a:gd name="T44" fmla="*/ 335 w 339"/>
                <a:gd name="T45" fmla="*/ 131 h 339"/>
                <a:gd name="T46" fmla="*/ 323 w 339"/>
                <a:gd name="T47" fmla="*/ 95 h 339"/>
                <a:gd name="T48" fmla="*/ 303 w 339"/>
                <a:gd name="T49" fmla="*/ 63 h 339"/>
                <a:gd name="T50" fmla="*/ 276 w 339"/>
                <a:gd name="T51" fmla="*/ 38 h 339"/>
                <a:gd name="T52" fmla="*/ 245 w 339"/>
                <a:gd name="T53" fmla="*/ 17 h 339"/>
                <a:gd name="T54" fmla="*/ 209 w 339"/>
                <a:gd name="T55" fmla="*/ 5 h 339"/>
                <a:gd name="T56" fmla="*/ 170 w 339"/>
                <a:gd name="T57" fmla="*/ 0 h 339"/>
                <a:gd name="T58" fmla="*/ 170 w 339"/>
                <a:gd name="T59" fmla="*/ 294 h 339"/>
                <a:gd name="T60" fmla="*/ 137 w 339"/>
                <a:gd name="T61" fmla="*/ 291 h 339"/>
                <a:gd name="T62" fmla="*/ 107 w 339"/>
                <a:gd name="T63" fmla="*/ 278 h 339"/>
                <a:gd name="T64" fmla="*/ 81 w 339"/>
                <a:gd name="T65" fmla="*/ 258 h 339"/>
                <a:gd name="T66" fmla="*/ 62 w 339"/>
                <a:gd name="T67" fmla="*/ 233 h 339"/>
                <a:gd name="T68" fmla="*/ 50 w 339"/>
                <a:gd name="T69" fmla="*/ 203 h 339"/>
                <a:gd name="T70" fmla="*/ 45 w 339"/>
                <a:gd name="T71" fmla="*/ 170 h 339"/>
                <a:gd name="T72" fmla="*/ 50 w 339"/>
                <a:gd name="T73" fmla="*/ 137 h 339"/>
                <a:gd name="T74" fmla="*/ 62 w 339"/>
                <a:gd name="T75" fmla="*/ 107 h 339"/>
                <a:gd name="T76" fmla="*/ 81 w 339"/>
                <a:gd name="T77" fmla="*/ 81 h 339"/>
                <a:gd name="T78" fmla="*/ 107 w 339"/>
                <a:gd name="T79" fmla="*/ 62 h 339"/>
                <a:gd name="T80" fmla="*/ 137 w 339"/>
                <a:gd name="T81" fmla="*/ 48 h 339"/>
                <a:gd name="T82" fmla="*/ 170 w 339"/>
                <a:gd name="T83" fmla="*/ 44 h 339"/>
                <a:gd name="T84" fmla="*/ 203 w 339"/>
                <a:gd name="T85" fmla="*/ 48 h 339"/>
                <a:gd name="T86" fmla="*/ 233 w 339"/>
                <a:gd name="T87" fmla="*/ 62 h 339"/>
                <a:gd name="T88" fmla="*/ 258 w 339"/>
                <a:gd name="T89" fmla="*/ 81 h 339"/>
                <a:gd name="T90" fmla="*/ 278 w 339"/>
                <a:gd name="T91" fmla="*/ 107 h 339"/>
                <a:gd name="T92" fmla="*/ 291 w 339"/>
                <a:gd name="T93" fmla="*/ 137 h 339"/>
                <a:gd name="T94" fmla="*/ 296 w 339"/>
                <a:gd name="T95" fmla="*/ 170 h 339"/>
                <a:gd name="T96" fmla="*/ 291 w 339"/>
                <a:gd name="T97" fmla="*/ 203 h 339"/>
                <a:gd name="T98" fmla="*/ 278 w 339"/>
                <a:gd name="T99" fmla="*/ 233 h 339"/>
                <a:gd name="T100" fmla="*/ 258 w 339"/>
                <a:gd name="T101" fmla="*/ 258 h 339"/>
                <a:gd name="T102" fmla="*/ 233 w 339"/>
                <a:gd name="T103" fmla="*/ 278 h 339"/>
                <a:gd name="T104" fmla="*/ 203 w 339"/>
                <a:gd name="T105" fmla="*/ 291 h 339"/>
                <a:gd name="T106" fmla="*/ 170 w 339"/>
                <a:gd name="T107" fmla="*/ 294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39" h="339">
                  <a:moveTo>
                    <a:pt x="170" y="0"/>
                  </a:moveTo>
                  <a:lnTo>
                    <a:pt x="131" y="5"/>
                  </a:lnTo>
                  <a:lnTo>
                    <a:pt x="95" y="17"/>
                  </a:lnTo>
                  <a:lnTo>
                    <a:pt x="63" y="38"/>
                  </a:lnTo>
                  <a:lnTo>
                    <a:pt x="38" y="63"/>
                  </a:lnTo>
                  <a:lnTo>
                    <a:pt x="18" y="95"/>
                  </a:lnTo>
                  <a:lnTo>
                    <a:pt x="5" y="131"/>
                  </a:lnTo>
                  <a:lnTo>
                    <a:pt x="0" y="170"/>
                  </a:lnTo>
                  <a:lnTo>
                    <a:pt x="5" y="209"/>
                  </a:lnTo>
                  <a:lnTo>
                    <a:pt x="18" y="245"/>
                  </a:lnTo>
                  <a:lnTo>
                    <a:pt x="38" y="276"/>
                  </a:lnTo>
                  <a:lnTo>
                    <a:pt x="63" y="302"/>
                  </a:lnTo>
                  <a:lnTo>
                    <a:pt x="95" y="323"/>
                  </a:lnTo>
                  <a:lnTo>
                    <a:pt x="131" y="335"/>
                  </a:lnTo>
                  <a:lnTo>
                    <a:pt x="170" y="339"/>
                  </a:lnTo>
                  <a:lnTo>
                    <a:pt x="209" y="335"/>
                  </a:lnTo>
                  <a:lnTo>
                    <a:pt x="245" y="323"/>
                  </a:lnTo>
                  <a:lnTo>
                    <a:pt x="276" y="302"/>
                  </a:lnTo>
                  <a:lnTo>
                    <a:pt x="303" y="276"/>
                  </a:lnTo>
                  <a:lnTo>
                    <a:pt x="323" y="245"/>
                  </a:lnTo>
                  <a:lnTo>
                    <a:pt x="335" y="209"/>
                  </a:lnTo>
                  <a:lnTo>
                    <a:pt x="339" y="170"/>
                  </a:lnTo>
                  <a:lnTo>
                    <a:pt x="335" y="131"/>
                  </a:lnTo>
                  <a:lnTo>
                    <a:pt x="323" y="95"/>
                  </a:lnTo>
                  <a:lnTo>
                    <a:pt x="303" y="63"/>
                  </a:lnTo>
                  <a:lnTo>
                    <a:pt x="276" y="38"/>
                  </a:lnTo>
                  <a:lnTo>
                    <a:pt x="245" y="17"/>
                  </a:lnTo>
                  <a:lnTo>
                    <a:pt x="209" y="5"/>
                  </a:lnTo>
                  <a:lnTo>
                    <a:pt x="170" y="0"/>
                  </a:lnTo>
                  <a:close/>
                  <a:moveTo>
                    <a:pt x="170" y="294"/>
                  </a:moveTo>
                  <a:lnTo>
                    <a:pt x="137" y="291"/>
                  </a:lnTo>
                  <a:lnTo>
                    <a:pt x="107" y="278"/>
                  </a:lnTo>
                  <a:lnTo>
                    <a:pt x="81" y="258"/>
                  </a:lnTo>
                  <a:lnTo>
                    <a:pt x="62" y="233"/>
                  </a:lnTo>
                  <a:lnTo>
                    <a:pt x="50" y="203"/>
                  </a:lnTo>
                  <a:lnTo>
                    <a:pt x="45" y="170"/>
                  </a:lnTo>
                  <a:lnTo>
                    <a:pt x="50" y="137"/>
                  </a:lnTo>
                  <a:lnTo>
                    <a:pt x="62" y="107"/>
                  </a:lnTo>
                  <a:lnTo>
                    <a:pt x="81" y="81"/>
                  </a:lnTo>
                  <a:lnTo>
                    <a:pt x="107" y="62"/>
                  </a:lnTo>
                  <a:lnTo>
                    <a:pt x="137" y="48"/>
                  </a:lnTo>
                  <a:lnTo>
                    <a:pt x="170" y="44"/>
                  </a:lnTo>
                  <a:lnTo>
                    <a:pt x="203" y="48"/>
                  </a:lnTo>
                  <a:lnTo>
                    <a:pt x="233" y="62"/>
                  </a:lnTo>
                  <a:lnTo>
                    <a:pt x="258" y="81"/>
                  </a:lnTo>
                  <a:lnTo>
                    <a:pt x="278" y="107"/>
                  </a:lnTo>
                  <a:lnTo>
                    <a:pt x="291" y="137"/>
                  </a:lnTo>
                  <a:lnTo>
                    <a:pt x="296" y="170"/>
                  </a:lnTo>
                  <a:lnTo>
                    <a:pt x="291" y="203"/>
                  </a:lnTo>
                  <a:lnTo>
                    <a:pt x="278" y="233"/>
                  </a:lnTo>
                  <a:lnTo>
                    <a:pt x="258" y="258"/>
                  </a:lnTo>
                  <a:lnTo>
                    <a:pt x="233" y="278"/>
                  </a:lnTo>
                  <a:lnTo>
                    <a:pt x="203" y="291"/>
                  </a:lnTo>
                  <a:lnTo>
                    <a:pt x="170" y="294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" name="Freeform 18"/>
            <p:cNvSpPr>
              <a:spLocks noEditPoints="1"/>
            </p:cNvSpPr>
            <p:nvPr/>
          </p:nvSpPr>
          <p:spPr bwMode="gray">
            <a:xfrm>
              <a:off x="2516" y="1799"/>
              <a:ext cx="168" cy="157"/>
            </a:xfrm>
            <a:custGeom>
              <a:avLst/>
              <a:gdLst>
                <a:gd name="T0" fmla="*/ 12 w 168"/>
                <a:gd name="T1" fmla="*/ 76 h 157"/>
                <a:gd name="T2" fmla="*/ 30 w 168"/>
                <a:gd name="T3" fmla="*/ 114 h 157"/>
                <a:gd name="T4" fmla="*/ 63 w 168"/>
                <a:gd name="T5" fmla="*/ 132 h 157"/>
                <a:gd name="T6" fmla="*/ 106 w 168"/>
                <a:gd name="T7" fmla="*/ 132 h 157"/>
                <a:gd name="T8" fmla="*/ 139 w 168"/>
                <a:gd name="T9" fmla="*/ 114 h 157"/>
                <a:gd name="T10" fmla="*/ 157 w 168"/>
                <a:gd name="T11" fmla="*/ 76 h 157"/>
                <a:gd name="T12" fmla="*/ 163 w 168"/>
                <a:gd name="T13" fmla="*/ 100 h 157"/>
                <a:gd name="T14" fmla="*/ 142 w 168"/>
                <a:gd name="T15" fmla="*/ 136 h 157"/>
                <a:gd name="T16" fmla="*/ 106 w 168"/>
                <a:gd name="T17" fmla="*/ 156 h 157"/>
                <a:gd name="T18" fmla="*/ 61 w 168"/>
                <a:gd name="T19" fmla="*/ 156 h 157"/>
                <a:gd name="T20" fmla="*/ 27 w 168"/>
                <a:gd name="T21" fmla="*/ 136 h 157"/>
                <a:gd name="T22" fmla="*/ 4 w 168"/>
                <a:gd name="T23" fmla="*/ 100 h 157"/>
                <a:gd name="T24" fmla="*/ 39 w 168"/>
                <a:gd name="T25" fmla="*/ 45 h 157"/>
                <a:gd name="T26" fmla="*/ 27 w 168"/>
                <a:gd name="T27" fmla="*/ 42 h 157"/>
                <a:gd name="T28" fmla="*/ 19 w 168"/>
                <a:gd name="T29" fmla="*/ 34 h 157"/>
                <a:gd name="T30" fmla="*/ 16 w 168"/>
                <a:gd name="T31" fmla="*/ 22 h 157"/>
                <a:gd name="T32" fmla="*/ 19 w 168"/>
                <a:gd name="T33" fmla="*/ 12 h 157"/>
                <a:gd name="T34" fmla="*/ 27 w 168"/>
                <a:gd name="T35" fmla="*/ 3 h 157"/>
                <a:gd name="T36" fmla="*/ 39 w 168"/>
                <a:gd name="T37" fmla="*/ 0 h 157"/>
                <a:gd name="T38" fmla="*/ 49 w 168"/>
                <a:gd name="T39" fmla="*/ 3 h 157"/>
                <a:gd name="T40" fmla="*/ 58 w 168"/>
                <a:gd name="T41" fmla="*/ 12 h 157"/>
                <a:gd name="T42" fmla="*/ 61 w 168"/>
                <a:gd name="T43" fmla="*/ 22 h 157"/>
                <a:gd name="T44" fmla="*/ 58 w 168"/>
                <a:gd name="T45" fmla="*/ 34 h 157"/>
                <a:gd name="T46" fmla="*/ 49 w 168"/>
                <a:gd name="T47" fmla="*/ 42 h 157"/>
                <a:gd name="T48" fmla="*/ 39 w 168"/>
                <a:gd name="T49" fmla="*/ 45 h 157"/>
                <a:gd name="T50" fmla="*/ 124 w 168"/>
                <a:gd name="T51" fmla="*/ 45 h 157"/>
                <a:gd name="T52" fmla="*/ 114 w 168"/>
                <a:gd name="T53" fmla="*/ 39 h 157"/>
                <a:gd name="T54" fmla="*/ 108 w 168"/>
                <a:gd name="T55" fmla="*/ 28 h 157"/>
                <a:gd name="T56" fmla="*/ 108 w 168"/>
                <a:gd name="T57" fmla="*/ 16 h 157"/>
                <a:gd name="T58" fmla="*/ 114 w 168"/>
                <a:gd name="T59" fmla="*/ 6 h 157"/>
                <a:gd name="T60" fmla="*/ 124 w 168"/>
                <a:gd name="T61" fmla="*/ 1 h 157"/>
                <a:gd name="T62" fmla="*/ 136 w 168"/>
                <a:gd name="T63" fmla="*/ 1 h 157"/>
                <a:gd name="T64" fmla="*/ 145 w 168"/>
                <a:gd name="T65" fmla="*/ 6 h 157"/>
                <a:gd name="T66" fmla="*/ 151 w 168"/>
                <a:gd name="T67" fmla="*/ 16 h 157"/>
                <a:gd name="T68" fmla="*/ 151 w 168"/>
                <a:gd name="T69" fmla="*/ 28 h 157"/>
                <a:gd name="T70" fmla="*/ 145 w 168"/>
                <a:gd name="T71" fmla="*/ 39 h 157"/>
                <a:gd name="T72" fmla="*/ 136 w 168"/>
                <a:gd name="T73" fmla="*/ 4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8" h="157">
                  <a:moveTo>
                    <a:pt x="0" y="76"/>
                  </a:moveTo>
                  <a:lnTo>
                    <a:pt x="12" y="76"/>
                  </a:lnTo>
                  <a:lnTo>
                    <a:pt x="18" y="97"/>
                  </a:lnTo>
                  <a:lnTo>
                    <a:pt x="30" y="114"/>
                  </a:lnTo>
                  <a:lnTo>
                    <a:pt x="43" y="126"/>
                  </a:lnTo>
                  <a:lnTo>
                    <a:pt x="63" y="132"/>
                  </a:lnTo>
                  <a:lnTo>
                    <a:pt x="84" y="135"/>
                  </a:lnTo>
                  <a:lnTo>
                    <a:pt x="106" y="132"/>
                  </a:lnTo>
                  <a:lnTo>
                    <a:pt x="124" y="126"/>
                  </a:lnTo>
                  <a:lnTo>
                    <a:pt x="139" y="114"/>
                  </a:lnTo>
                  <a:lnTo>
                    <a:pt x="150" y="97"/>
                  </a:lnTo>
                  <a:lnTo>
                    <a:pt x="157" y="76"/>
                  </a:lnTo>
                  <a:lnTo>
                    <a:pt x="168" y="76"/>
                  </a:lnTo>
                  <a:lnTo>
                    <a:pt x="163" y="100"/>
                  </a:lnTo>
                  <a:lnTo>
                    <a:pt x="154" y="120"/>
                  </a:lnTo>
                  <a:lnTo>
                    <a:pt x="142" y="136"/>
                  </a:lnTo>
                  <a:lnTo>
                    <a:pt x="126" y="148"/>
                  </a:lnTo>
                  <a:lnTo>
                    <a:pt x="106" y="156"/>
                  </a:lnTo>
                  <a:lnTo>
                    <a:pt x="84" y="157"/>
                  </a:lnTo>
                  <a:lnTo>
                    <a:pt x="61" y="156"/>
                  </a:lnTo>
                  <a:lnTo>
                    <a:pt x="43" y="148"/>
                  </a:lnTo>
                  <a:lnTo>
                    <a:pt x="27" y="136"/>
                  </a:lnTo>
                  <a:lnTo>
                    <a:pt x="13" y="120"/>
                  </a:lnTo>
                  <a:lnTo>
                    <a:pt x="4" y="100"/>
                  </a:lnTo>
                  <a:lnTo>
                    <a:pt x="0" y="76"/>
                  </a:lnTo>
                  <a:close/>
                  <a:moveTo>
                    <a:pt x="39" y="45"/>
                  </a:moveTo>
                  <a:lnTo>
                    <a:pt x="33" y="45"/>
                  </a:lnTo>
                  <a:lnTo>
                    <a:pt x="27" y="42"/>
                  </a:lnTo>
                  <a:lnTo>
                    <a:pt x="22" y="39"/>
                  </a:lnTo>
                  <a:lnTo>
                    <a:pt x="19" y="34"/>
                  </a:lnTo>
                  <a:lnTo>
                    <a:pt x="16" y="28"/>
                  </a:lnTo>
                  <a:lnTo>
                    <a:pt x="16" y="22"/>
                  </a:lnTo>
                  <a:lnTo>
                    <a:pt x="16" y="16"/>
                  </a:lnTo>
                  <a:lnTo>
                    <a:pt x="19" y="12"/>
                  </a:lnTo>
                  <a:lnTo>
                    <a:pt x="22" y="6"/>
                  </a:lnTo>
                  <a:lnTo>
                    <a:pt x="27" y="3"/>
                  </a:lnTo>
                  <a:lnTo>
                    <a:pt x="33" y="1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49" y="3"/>
                  </a:lnTo>
                  <a:lnTo>
                    <a:pt x="55" y="6"/>
                  </a:lnTo>
                  <a:lnTo>
                    <a:pt x="58" y="12"/>
                  </a:lnTo>
                  <a:lnTo>
                    <a:pt x="61" y="16"/>
                  </a:lnTo>
                  <a:lnTo>
                    <a:pt x="61" y="22"/>
                  </a:lnTo>
                  <a:lnTo>
                    <a:pt x="61" y="28"/>
                  </a:lnTo>
                  <a:lnTo>
                    <a:pt x="58" y="34"/>
                  </a:lnTo>
                  <a:lnTo>
                    <a:pt x="55" y="39"/>
                  </a:lnTo>
                  <a:lnTo>
                    <a:pt x="49" y="42"/>
                  </a:lnTo>
                  <a:lnTo>
                    <a:pt x="45" y="45"/>
                  </a:lnTo>
                  <a:lnTo>
                    <a:pt x="39" y="45"/>
                  </a:lnTo>
                  <a:close/>
                  <a:moveTo>
                    <a:pt x="130" y="45"/>
                  </a:moveTo>
                  <a:lnTo>
                    <a:pt x="124" y="45"/>
                  </a:lnTo>
                  <a:lnTo>
                    <a:pt x="118" y="42"/>
                  </a:lnTo>
                  <a:lnTo>
                    <a:pt x="114" y="39"/>
                  </a:lnTo>
                  <a:lnTo>
                    <a:pt x="109" y="34"/>
                  </a:lnTo>
                  <a:lnTo>
                    <a:pt x="108" y="28"/>
                  </a:lnTo>
                  <a:lnTo>
                    <a:pt x="106" y="22"/>
                  </a:lnTo>
                  <a:lnTo>
                    <a:pt x="108" y="16"/>
                  </a:lnTo>
                  <a:lnTo>
                    <a:pt x="109" y="12"/>
                  </a:lnTo>
                  <a:lnTo>
                    <a:pt x="114" y="6"/>
                  </a:lnTo>
                  <a:lnTo>
                    <a:pt x="118" y="3"/>
                  </a:lnTo>
                  <a:lnTo>
                    <a:pt x="124" y="1"/>
                  </a:lnTo>
                  <a:lnTo>
                    <a:pt x="130" y="0"/>
                  </a:lnTo>
                  <a:lnTo>
                    <a:pt x="136" y="1"/>
                  </a:lnTo>
                  <a:lnTo>
                    <a:pt x="141" y="3"/>
                  </a:lnTo>
                  <a:lnTo>
                    <a:pt x="145" y="6"/>
                  </a:lnTo>
                  <a:lnTo>
                    <a:pt x="150" y="12"/>
                  </a:lnTo>
                  <a:lnTo>
                    <a:pt x="151" y="16"/>
                  </a:lnTo>
                  <a:lnTo>
                    <a:pt x="153" y="22"/>
                  </a:lnTo>
                  <a:lnTo>
                    <a:pt x="151" y="28"/>
                  </a:lnTo>
                  <a:lnTo>
                    <a:pt x="150" y="34"/>
                  </a:lnTo>
                  <a:lnTo>
                    <a:pt x="145" y="39"/>
                  </a:lnTo>
                  <a:lnTo>
                    <a:pt x="141" y="42"/>
                  </a:lnTo>
                  <a:lnTo>
                    <a:pt x="136" y="45"/>
                  </a:lnTo>
                  <a:lnTo>
                    <a:pt x="130" y="45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19" name="Group 19"/>
          <p:cNvGrpSpPr>
            <a:grpSpLocks/>
          </p:cNvGrpSpPr>
          <p:nvPr/>
        </p:nvGrpSpPr>
        <p:grpSpPr bwMode="auto">
          <a:xfrm>
            <a:off x="3841151" y="2773545"/>
            <a:ext cx="581251" cy="571583"/>
            <a:chOff x="866" y="2169"/>
            <a:chExt cx="406" cy="405"/>
          </a:xfrm>
        </p:grpSpPr>
        <p:sp>
          <p:nvSpPr>
            <p:cNvPr id="20" name="Freeform 20"/>
            <p:cNvSpPr>
              <a:spLocks/>
            </p:cNvSpPr>
            <p:nvPr/>
          </p:nvSpPr>
          <p:spPr bwMode="gray">
            <a:xfrm>
              <a:off x="1073" y="2181"/>
              <a:ext cx="190" cy="152"/>
            </a:xfrm>
            <a:custGeom>
              <a:avLst/>
              <a:gdLst>
                <a:gd name="T0" fmla="*/ 34 w 190"/>
                <a:gd name="T1" fmla="*/ 15 h 152"/>
                <a:gd name="T2" fmla="*/ 40 w 190"/>
                <a:gd name="T3" fmla="*/ 17 h 152"/>
                <a:gd name="T4" fmla="*/ 46 w 190"/>
                <a:gd name="T5" fmla="*/ 18 h 152"/>
                <a:gd name="T6" fmla="*/ 51 w 190"/>
                <a:gd name="T7" fmla="*/ 23 h 152"/>
                <a:gd name="T8" fmla="*/ 55 w 190"/>
                <a:gd name="T9" fmla="*/ 27 h 152"/>
                <a:gd name="T10" fmla="*/ 57 w 190"/>
                <a:gd name="T11" fmla="*/ 33 h 152"/>
                <a:gd name="T12" fmla="*/ 58 w 190"/>
                <a:gd name="T13" fmla="*/ 39 h 152"/>
                <a:gd name="T14" fmla="*/ 58 w 190"/>
                <a:gd name="T15" fmla="*/ 51 h 152"/>
                <a:gd name="T16" fmla="*/ 58 w 190"/>
                <a:gd name="T17" fmla="*/ 57 h 152"/>
                <a:gd name="T18" fmla="*/ 55 w 190"/>
                <a:gd name="T19" fmla="*/ 62 h 152"/>
                <a:gd name="T20" fmla="*/ 54 w 190"/>
                <a:gd name="T21" fmla="*/ 66 h 152"/>
                <a:gd name="T22" fmla="*/ 60 w 190"/>
                <a:gd name="T23" fmla="*/ 69 h 152"/>
                <a:gd name="T24" fmla="*/ 66 w 190"/>
                <a:gd name="T25" fmla="*/ 72 h 152"/>
                <a:gd name="T26" fmla="*/ 70 w 190"/>
                <a:gd name="T27" fmla="*/ 72 h 152"/>
                <a:gd name="T28" fmla="*/ 73 w 190"/>
                <a:gd name="T29" fmla="*/ 72 h 152"/>
                <a:gd name="T30" fmla="*/ 75 w 190"/>
                <a:gd name="T31" fmla="*/ 72 h 152"/>
                <a:gd name="T32" fmla="*/ 82 w 190"/>
                <a:gd name="T33" fmla="*/ 72 h 152"/>
                <a:gd name="T34" fmla="*/ 87 w 190"/>
                <a:gd name="T35" fmla="*/ 75 h 152"/>
                <a:gd name="T36" fmla="*/ 93 w 190"/>
                <a:gd name="T37" fmla="*/ 78 h 152"/>
                <a:gd name="T38" fmla="*/ 96 w 190"/>
                <a:gd name="T39" fmla="*/ 83 h 152"/>
                <a:gd name="T40" fmla="*/ 99 w 190"/>
                <a:gd name="T41" fmla="*/ 89 h 152"/>
                <a:gd name="T42" fmla="*/ 99 w 190"/>
                <a:gd name="T43" fmla="*/ 95 h 152"/>
                <a:gd name="T44" fmla="*/ 99 w 190"/>
                <a:gd name="T45" fmla="*/ 96 h 152"/>
                <a:gd name="T46" fmla="*/ 118 w 190"/>
                <a:gd name="T47" fmla="*/ 119 h 152"/>
                <a:gd name="T48" fmla="*/ 132 w 190"/>
                <a:gd name="T49" fmla="*/ 146 h 152"/>
                <a:gd name="T50" fmla="*/ 145 w 190"/>
                <a:gd name="T51" fmla="*/ 146 h 152"/>
                <a:gd name="T52" fmla="*/ 156 w 190"/>
                <a:gd name="T53" fmla="*/ 146 h 152"/>
                <a:gd name="T54" fmla="*/ 160 w 190"/>
                <a:gd name="T55" fmla="*/ 146 h 152"/>
                <a:gd name="T56" fmla="*/ 160 w 190"/>
                <a:gd name="T57" fmla="*/ 146 h 152"/>
                <a:gd name="T58" fmla="*/ 160 w 190"/>
                <a:gd name="T59" fmla="*/ 146 h 152"/>
                <a:gd name="T60" fmla="*/ 175 w 190"/>
                <a:gd name="T61" fmla="*/ 147 h 152"/>
                <a:gd name="T62" fmla="*/ 190 w 190"/>
                <a:gd name="T63" fmla="*/ 152 h 152"/>
                <a:gd name="T64" fmla="*/ 180 w 190"/>
                <a:gd name="T65" fmla="*/ 116 h 152"/>
                <a:gd name="T66" fmla="*/ 162 w 190"/>
                <a:gd name="T67" fmla="*/ 84 h 152"/>
                <a:gd name="T68" fmla="*/ 139 w 190"/>
                <a:gd name="T69" fmla="*/ 56 h 152"/>
                <a:gd name="T70" fmla="*/ 111 w 190"/>
                <a:gd name="T71" fmla="*/ 33 h 152"/>
                <a:gd name="T72" fmla="*/ 79 w 190"/>
                <a:gd name="T73" fmla="*/ 15 h 152"/>
                <a:gd name="T74" fmla="*/ 43 w 190"/>
                <a:gd name="T75" fmla="*/ 5 h 152"/>
                <a:gd name="T76" fmla="*/ 6 w 190"/>
                <a:gd name="T77" fmla="*/ 0 h 152"/>
                <a:gd name="T78" fmla="*/ 3 w 190"/>
                <a:gd name="T79" fmla="*/ 0 h 152"/>
                <a:gd name="T80" fmla="*/ 0 w 190"/>
                <a:gd name="T81" fmla="*/ 2 h 152"/>
                <a:gd name="T82" fmla="*/ 4 w 190"/>
                <a:gd name="T83" fmla="*/ 8 h 152"/>
                <a:gd name="T84" fmla="*/ 9 w 190"/>
                <a:gd name="T85" fmla="*/ 15 h 152"/>
                <a:gd name="T86" fmla="*/ 19 w 190"/>
                <a:gd name="T87" fmla="*/ 15 h 152"/>
                <a:gd name="T88" fmla="*/ 30 w 190"/>
                <a:gd name="T89" fmla="*/ 15 h 152"/>
                <a:gd name="T90" fmla="*/ 34 w 190"/>
                <a:gd name="T91" fmla="*/ 1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0" h="152">
                  <a:moveTo>
                    <a:pt x="34" y="15"/>
                  </a:moveTo>
                  <a:lnTo>
                    <a:pt x="40" y="17"/>
                  </a:lnTo>
                  <a:lnTo>
                    <a:pt x="46" y="18"/>
                  </a:lnTo>
                  <a:lnTo>
                    <a:pt x="51" y="23"/>
                  </a:lnTo>
                  <a:lnTo>
                    <a:pt x="55" y="27"/>
                  </a:lnTo>
                  <a:lnTo>
                    <a:pt x="57" y="33"/>
                  </a:lnTo>
                  <a:lnTo>
                    <a:pt x="58" y="39"/>
                  </a:lnTo>
                  <a:lnTo>
                    <a:pt x="58" y="51"/>
                  </a:lnTo>
                  <a:lnTo>
                    <a:pt x="58" y="57"/>
                  </a:lnTo>
                  <a:lnTo>
                    <a:pt x="55" y="62"/>
                  </a:lnTo>
                  <a:lnTo>
                    <a:pt x="54" y="66"/>
                  </a:lnTo>
                  <a:lnTo>
                    <a:pt x="60" y="69"/>
                  </a:lnTo>
                  <a:lnTo>
                    <a:pt x="66" y="72"/>
                  </a:lnTo>
                  <a:lnTo>
                    <a:pt x="70" y="72"/>
                  </a:lnTo>
                  <a:lnTo>
                    <a:pt x="73" y="72"/>
                  </a:lnTo>
                  <a:lnTo>
                    <a:pt x="75" y="72"/>
                  </a:lnTo>
                  <a:lnTo>
                    <a:pt x="82" y="72"/>
                  </a:lnTo>
                  <a:lnTo>
                    <a:pt x="87" y="75"/>
                  </a:lnTo>
                  <a:lnTo>
                    <a:pt x="93" y="78"/>
                  </a:lnTo>
                  <a:lnTo>
                    <a:pt x="96" y="83"/>
                  </a:lnTo>
                  <a:lnTo>
                    <a:pt x="99" y="89"/>
                  </a:lnTo>
                  <a:lnTo>
                    <a:pt x="99" y="95"/>
                  </a:lnTo>
                  <a:lnTo>
                    <a:pt x="99" y="96"/>
                  </a:lnTo>
                  <a:lnTo>
                    <a:pt x="118" y="119"/>
                  </a:lnTo>
                  <a:lnTo>
                    <a:pt x="132" y="146"/>
                  </a:lnTo>
                  <a:lnTo>
                    <a:pt x="145" y="146"/>
                  </a:lnTo>
                  <a:lnTo>
                    <a:pt x="156" y="146"/>
                  </a:lnTo>
                  <a:lnTo>
                    <a:pt x="160" y="146"/>
                  </a:lnTo>
                  <a:lnTo>
                    <a:pt x="160" y="146"/>
                  </a:lnTo>
                  <a:lnTo>
                    <a:pt x="160" y="146"/>
                  </a:lnTo>
                  <a:lnTo>
                    <a:pt x="175" y="147"/>
                  </a:lnTo>
                  <a:lnTo>
                    <a:pt x="190" y="152"/>
                  </a:lnTo>
                  <a:lnTo>
                    <a:pt x="180" y="116"/>
                  </a:lnTo>
                  <a:lnTo>
                    <a:pt x="162" y="84"/>
                  </a:lnTo>
                  <a:lnTo>
                    <a:pt x="139" y="56"/>
                  </a:lnTo>
                  <a:lnTo>
                    <a:pt x="111" y="33"/>
                  </a:lnTo>
                  <a:lnTo>
                    <a:pt x="79" y="15"/>
                  </a:lnTo>
                  <a:lnTo>
                    <a:pt x="43" y="5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4" y="8"/>
                  </a:lnTo>
                  <a:lnTo>
                    <a:pt x="9" y="15"/>
                  </a:lnTo>
                  <a:lnTo>
                    <a:pt x="19" y="15"/>
                  </a:lnTo>
                  <a:lnTo>
                    <a:pt x="30" y="15"/>
                  </a:lnTo>
                  <a:lnTo>
                    <a:pt x="34" y="15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" name="Freeform 21"/>
            <p:cNvSpPr>
              <a:spLocks/>
            </p:cNvSpPr>
            <p:nvPr/>
          </p:nvSpPr>
          <p:spPr bwMode="gray">
            <a:xfrm>
              <a:off x="911" y="2415"/>
              <a:ext cx="109" cy="131"/>
            </a:xfrm>
            <a:custGeom>
              <a:avLst/>
              <a:gdLst>
                <a:gd name="T0" fmla="*/ 40 w 109"/>
                <a:gd name="T1" fmla="*/ 0 h 131"/>
                <a:gd name="T2" fmla="*/ 33 w 109"/>
                <a:gd name="T3" fmla="*/ 11 h 131"/>
                <a:gd name="T4" fmla="*/ 25 w 109"/>
                <a:gd name="T5" fmla="*/ 21 h 131"/>
                <a:gd name="T6" fmla="*/ 16 w 109"/>
                <a:gd name="T7" fmla="*/ 32 h 131"/>
                <a:gd name="T8" fmla="*/ 12 w 109"/>
                <a:gd name="T9" fmla="*/ 39 h 131"/>
                <a:gd name="T10" fmla="*/ 9 w 109"/>
                <a:gd name="T11" fmla="*/ 41 h 131"/>
                <a:gd name="T12" fmla="*/ 7 w 109"/>
                <a:gd name="T13" fmla="*/ 44 h 131"/>
                <a:gd name="T14" fmla="*/ 3 w 109"/>
                <a:gd name="T15" fmla="*/ 45 h 131"/>
                <a:gd name="T16" fmla="*/ 0 w 109"/>
                <a:gd name="T17" fmla="*/ 47 h 131"/>
                <a:gd name="T18" fmla="*/ 18 w 109"/>
                <a:gd name="T19" fmla="*/ 74 h 131"/>
                <a:gd name="T20" fmla="*/ 39 w 109"/>
                <a:gd name="T21" fmla="*/ 96 h 131"/>
                <a:gd name="T22" fmla="*/ 63 w 109"/>
                <a:gd name="T23" fmla="*/ 116 h 131"/>
                <a:gd name="T24" fmla="*/ 90 w 109"/>
                <a:gd name="T25" fmla="*/ 131 h 131"/>
                <a:gd name="T26" fmla="*/ 100 w 109"/>
                <a:gd name="T27" fmla="*/ 104 h 131"/>
                <a:gd name="T28" fmla="*/ 109 w 109"/>
                <a:gd name="T29" fmla="*/ 77 h 131"/>
                <a:gd name="T30" fmla="*/ 87 w 109"/>
                <a:gd name="T31" fmla="*/ 63 h 131"/>
                <a:gd name="T32" fmla="*/ 67 w 109"/>
                <a:gd name="T33" fmla="*/ 45 h 131"/>
                <a:gd name="T34" fmla="*/ 52 w 109"/>
                <a:gd name="T35" fmla="*/ 24 h 131"/>
                <a:gd name="T36" fmla="*/ 40 w 109"/>
                <a:gd name="T3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9" h="131">
                  <a:moveTo>
                    <a:pt x="40" y="0"/>
                  </a:moveTo>
                  <a:lnTo>
                    <a:pt x="33" y="11"/>
                  </a:lnTo>
                  <a:lnTo>
                    <a:pt x="25" y="21"/>
                  </a:lnTo>
                  <a:lnTo>
                    <a:pt x="16" y="32"/>
                  </a:lnTo>
                  <a:lnTo>
                    <a:pt x="12" y="39"/>
                  </a:lnTo>
                  <a:lnTo>
                    <a:pt x="9" y="41"/>
                  </a:lnTo>
                  <a:lnTo>
                    <a:pt x="7" y="44"/>
                  </a:lnTo>
                  <a:lnTo>
                    <a:pt x="3" y="45"/>
                  </a:lnTo>
                  <a:lnTo>
                    <a:pt x="0" y="47"/>
                  </a:lnTo>
                  <a:lnTo>
                    <a:pt x="18" y="74"/>
                  </a:lnTo>
                  <a:lnTo>
                    <a:pt x="39" y="96"/>
                  </a:lnTo>
                  <a:lnTo>
                    <a:pt x="63" y="116"/>
                  </a:lnTo>
                  <a:lnTo>
                    <a:pt x="90" y="131"/>
                  </a:lnTo>
                  <a:lnTo>
                    <a:pt x="100" y="104"/>
                  </a:lnTo>
                  <a:lnTo>
                    <a:pt x="109" y="77"/>
                  </a:lnTo>
                  <a:lnTo>
                    <a:pt x="87" y="63"/>
                  </a:lnTo>
                  <a:lnTo>
                    <a:pt x="67" y="45"/>
                  </a:lnTo>
                  <a:lnTo>
                    <a:pt x="52" y="2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gray">
            <a:xfrm>
              <a:off x="911" y="2198"/>
              <a:ext cx="109" cy="130"/>
            </a:xfrm>
            <a:custGeom>
              <a:avLst/>
              <a:gdLst>
                <a:gd name="T0" fmla="*/ 9 w 109"/>
                <a:gd name="T1" fmla="*/ 90 h 130"/>
                <a:gd name="T2" fmla="*/ 12 w 109"/>
                <a:gd name="T3" fmla="*/ 93 h 130"/>
                <a:gd name="T4" fmla="*/ 16 w 109"/>
                <a:gd name="T5" fmla="*/ 99 h 130"/>
                <a:gd name="T6" fmla="*/ 25 w 109"/>
                <a:gd name="T7" fmla="*/ 109 h 130"/>
                <a:gd name="T8" fmla="*/ 33 w 109"/>
                <a:gd name="T9" fmla="*/ 120 h 130"/>
                <a:gd name="T10" fmla="*/ 40 w 109"/>
                <a:gd name="T11" fmla="*/ 130 h 130"/>
                <a:gd name="T12" fmla="*/ 52 w 109"/>
                <a:gd name="T13" fmla="*/ 106 h 130"/>
                <a:gd name="T14" fmla="*/ 67 w 109"/>
                <a:gd name="T15" fmla="*/ 85 h 130"/>
                <a:gd name="T16" fmla="*/ 87 w 109"/>
                <a:gd name="T17" fmla="*/ 67 h 130"/>
                <a:gd name="T18" fmla="*/ 109 w 109"/>
                <a:gd name="T19" fmla="*/ 54 h 130"/>
                <a:gd name="T20" fmla="*/ 100 w 109"/>
                <a:gd name="T21" fmla="*/ 27 h 130"/>
                <a:gd name="T22" fmla="*/ 90 w 109"/>
                <a:gd name="T23" fmla="*/ 0 h 130"/>
                <a:gd name="T24" fmla="*/ 63 w 109"/>
                <a:gd name="T25" fmla="*/ 15 h 130"/>
                <a:gd name="T26" fmla="*/ 39 w 109"/>
                <a:gd name="T27" fmla="*/ 34 h 130"/>
                <a:gd name="T28" fmla="*/ 18 w 109"/>
                <a:gd name="T29" fmla="*/ 57 h 130"/>
                <a:gd name="T30" fmla="*/ 0 w 109"/>
                <a:gd name="T31" fmla="*/ 84 h 130"/>
                <a:gd name="T32" fmla="*/ 6 w 109"/>
                <a:gd name="T33" fmla="*/ 85 h 130"/>
                <a:gd name="T34" fmla="*/ 9 w 109"/>
                <a:gd name="T35" fmla="*/ 9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9" h="130">
                  <a:moveTo>
                    <a:pt x="9" y="90"/>
                  </a:moveTo>
                  <a:lnTo>
                    <a:pt x="12" y="93"/>
                  </a:lnTo>
                  <a:lnTo>
                    <a:pt x="16" y="99"/>
                  </a:lnTo>
                  <a:lnTo>
                    <a:pt x="25" y="109"/>
                  </a:lnTo>
                  <a:lnTo>
                    <a:pt x="33" y="120"/>
                  </a:lnTo>
                  <a:lnTo>
                    <a:pt x="40" y="130"/>
                  </a:lnTo>
                  <a:lnTo>
                    <a:pt x="52" y="106"/>
                  </a:lnTo>
                  <a:lnTo>
                    <a:pt x="67" y="85"/>
                  </a:lnTo>
                  <a:lnTo>
                    <a:pt x="87" y="67"/>
                  </a:lnTo>
                  <a:lnTo>
                    <a:pt x="109" y="54"/>
                  </a:lnTo>
                  <a:lnTo>
                    <a:pt x="100" y="27"/>
                  </a:lnTo>
                  <a:lnTo>
                    <a:pt x="90" y="0"/>
                  </a:lnTo>
                  <a:lnTo>
                    <a:pt x="63" y="15"/>
                  </a:lnTo>
                  <a:lnTo>
                    <a:pt x="39" y="34"/>
                  </a:lnTo>
                  <a:lnTo>
                    <a:pt x="18" y="57"/>
                  </a:lnTo>
                  <a:lnTo>
                    <a:pt x="0" y="84"/>
                  </a:lnTo>
                  <a:lnTo>
                    <a:pt x="6" y="85"/>
                  </a:lnTo>
                  <a:lnTo>
                    <a:pt x="9" y="90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gray">
            <a:xfrm>
              <a:off x="1073" y="2411"/>
              <a:ext cx="190" cy="151"/>
            </a:xfrm>
            <a:custGeom>
              <a:avLst/>
              <a:gdLst>
                <a:gd name="T0" fmla="*/ 132 w 190"/>
                <a:gd name="T1" fmla="*/ 6 h 151"/>
                <a:gd name="T2" fmla="*/ 118 w 190"/>
                <a:gd name="T3" fmla="*/ 33 h 151"/>
                <a:gd name="T4" fmla="*/ 99 w 190"/>
                <a:gd name="T5" fmla="*/ 55 h 151"/>
                <a:gd name="T6" fmla="*/ 99 w 190"/>
                <a:gd name="T7" fmla="*/ 57 h 151"/>
                <a:gd name="T8" fmla="*/ 99 w 190"/>
                <a:gd name="T9" fmla="*/ 63 h 151"/>
                <a:gd name="T10" fmla="*/ 96 w 190"/>
                <a:gd name="T11" fmla="*/ 69 h 151"/>
                <a:gd name="T12" fmla="*/ 93 w 190"/>
                <a:gd name="T13" fmla="*/ 73 h 151"/>
                <a:gd name="T14" fmla="*/ 87 w 190"/>
                <a:gd name="T15" fmla="*/ 76 h 151"/>
                <a:gd name="T16" fmla="*/ 82 w 190"/>
                <a:gd name="T17" fmla="*/ 79 h 151"/>
                <a:gd name="T18" fmla="*/ 75 w 190"/>
                <a:gd name="T19" fmla="*/ 81 h 151"/>
                <a:gd name="T20" fmla="*/ 73 w 190"/>
                <a:gd name="T21" fmla="*/ 81 h 151"/>
                <a:gd name="T22" fmla="*/ 70 w 190"/>
                <a:gd name="T23" fmla="*/ 81 h 151"/>
                <a:gd name="T24" fmla="*/ 66 w 190"/>
                <a:gd name="T25" fmla="*/ 81 h 151"/>
                <a:gd name="T26" fmla="*/ 60 w 190"/>
                <a:gd name="T27" fmla="*/ 82 h 151"/>
                <a:gd name="T28" fmla="*/ 54 w 190"/>
                <a:gd name="T29" fmla="*/ 85 h 151"/>
                <a:gd name="T30" fmla="*/ 55 w 190"/>
                <a:gd name="T31" fmla="*/ 90 h 151"/>
                <a:gd name="T32" fmla="*/ 58 w 190"/>
                <a:gd name="T33" fmla="*/ 94 h 151"/>
                <a:gd name="T34" fmla="*/ 58 w 190"/>
                <a:gd name="T35" fmla="*/ 100 h 151"/>
                <a:gd name="T36" fmla="*/ 58 w 190"/>
                <a:gd name="T37" fmla="*/ 112 h 151"/>
                <a:gd name="T38" fmla="*/ 57 w 190"/>
                <a:gd name="T39" fmla="*/ 118 h 151"/>
                <a:gd name="T40" fmla="*/ 55 w 190"/>
                <a:gd name="T41" fmla="*/ 124 h 151"/>
                <a:gd name="T42" fmla="*/ 51 w 190"/>
                <a:gd name="T43" fmla="*/ 129 h 151"/>
                <a:gd name="T44" fmla="*/ 46 w 190"/>
                <a:gd name="T45" fmla="*/ 133 h 151"/>
                <a:gd name="T46" fmla="*/ 40 w 190"/>
                <a:gd name="T47" fmla="*/ 135 h 151"/>
                <a:gd name="T48" fmla="*/ 34 w 190"/>
                <a:gd name="T49" fmla="*/ 136 h 151"/>
                <a:gd name="T50" fmla="*/ 30 w 190"/>
                <a:gd name="T51" fmla="*/ 136 h 151"/>
                <a:gd name="T52" fmla="*/ 19 w 190"/>
                <a:gd name="T53" fmla="*/ 136 h 151"/>
                <a:gd name="T54" fmla="*/ 9 w 190"/>
                <a:gd name="T55" fmla="*/ 136 h 151"/>
                <a:gd name="T56" fmla="*/ 4 w 190"/>
                <a:gd name="T57" fmla="*/ 144 h 151"/>
                <a:gd name="T58" fmla="*/ 0 w 190"/>
                <a:gd name="T59" fmla="*/ 150 h 151"/>
                <a:gd name="T60" fmla="*/ 3 w 190"/>
                <a:gd name="T61" fmla="*/ 151 h 151"/>
                <a:gd name="T62" fmla="*/ 6 w 190"/>
                <a:gd name="T63" fmla="*/ 151 h 151"/>
                <a:gd name="T64" fmla="*/ 43 w 190"/>
                <a:gd name="T65" fmla="*/ 147 h 151"/>
                <a:gd name="T66" fmla="*/ 79 w 190"/>
                <a:gd name="T67" fmla="*/ 136 h 151"/>
                <a:gd name="T68" fmla="*/ 111 w 190"/>
                <a:gd name="T69" fmla="*/ 118 h 151"/>
                <a:gd name="T70" fmla="*/ 139 w 190"/>
                <a:gd name="T71" fmla="*/ 96 h 151"/>
                <a:gd name="T72" fmla="*/ 162 w 190"/>
                <a:gd name="T73" fmla="*/ 67 h 151"/>
                <a:gd name="T74" fmla="*/ 180 w 190"/>
                <a:gd name="T75" fmla="*/ 36 h 151"/>
                <a:gd name="T76" fmla="*/ 190 w 190"/>
                <a:gd name="T77" fmla="*/ 0 h 151"/>
                <a:gd name="T78" fmla="*/ 175 w 190"/>
                <a:gd name="T79" fmla="*/ 4 h 151"/>
                <a:gd name="T80" fmla="*/ 160 w 190"/>
                <a:gd name="T81" fmla="*/ 6 h 151"/>
                <a:gd name="T82" fmla="*/ 156 w 190"/>
                <a:gd name="T83" fmla="*/ 6 h 151"/>
                <a:gd name="T84" fmla="*/ 145 w 190"/>
                <a:gd name="T85" fmla="*/ 6 h 151"/>
                <a:gd name="T86" fmla="*/ 132 w 190"/>
                <a:gd name="T87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0" h="151">
                  <a:moveTo>
                    <a:pt x="132" y="6"/>
                  </a:moveTo>
                  <a:lnTo>
                    <a:pt x="118" y="33"/>
                  </a:lnTo>
                  <a:lnTo>
                    <a:pt x="99" y="55"/>
                  </a:lnTo>
                  <a:lnTo>
                    <a:pt x="99" y="57"/>
                  </a:lnTo>
                  <a:lnTo>
                    <a:pt x="99" y="63"/>
                  </a:lnTo>
                  <a:lnTo>
                    <a:pt x="96" y="69"/>
                  </a:lnTo>
                  <a:lnTo>
                    <a:pt x="93" y="73"/>
                  </a:lnTo>
                  <a:lnTo>
                    <a:pt x="87" y="76"/>
                  </a:lnTo>
                  <a:lnTo>
                    <a:pt x="82" y="79"/>
                  </a:lnTo>
                  <a:lnTo>
                    <a:pt x="75" y="81"/>
                  </a:lnTo>
                  <a:lnTo>
                    <a:pt x="73" y="81"/>
                  </a:lnTo>
                  <a:lnTo>
                    <a:pt x="70" y="81"/>
                  </a:lnTo>
                  <a:lnTo>
                    <a:pt x="66" y="81"/>
                  </a:lnTo>
                  <a:lnTo>
                    <a:pt x="60" y="82"/>
                  </a:lnTo>
                  <a:lnTo>
                    <a:pt x="54" y="85"/>
                  </a:lnTo>
                  <a:lnTo>
                    <a:pt x="55" y="90"/>
                  </a:lnTo>
                  <a:lnTo>
                    <a:pt x="58" y="94"/>
                  </a:lnTo>
                  <a:lnTo>
                    <a:pt x="58" y="100"/>
                  </a:lnTo>
                  <a:lnTo>
                    <a:pt x="58" y="112"/>
                  </a:lnTo>
                  <a:lnTo>
                    <a:pt x="57" y="118"/>
                  </a:lnTo>
                  <a:lnTo>
                    <a:pt x="55" y="124"/>
                  </a:lnTo>
                  <a:lnTo>
                    <a:pt x="51" y="129"/>
                  </a:lnTo>
                  <a:lnTo>
                    <a:pt x="46" y="133"/>
                  </a:lnTo>
                  <a:lnTo>
                    <a:pt x="40" y="135"/>
                  </a:lnTo>
                  <a:lnTo>
                    <a:pt x="34" y="136"/>
                  </a:lnTo>
                  <a:lnTo>
                    <a:pt x="30" y="136"/>
                  </a:lnTo>
                  <a:lnTo>
                    <a:pt x="19" y="136"/>
                  </a:lnTo>
                  <a:lnTo>
                    <a:pt x="9" y="136"/>
                  </a:lnTo>
                  <a:lnTo>
                    <a:pt x="4" y="144"/>
                  </a:lnTo>
                  <a:lnTo>
                    <a:pt x="0" y="150"/>
                  </a:lnTo>
                  <a:lnTo>
                    <a:pt x="3" y="151"/>
                  </a:lnTo>
                  <a:lnTo>
                    <a:pt x="6" y="151"/>
                  </a:lnTo>
                  <a:lnTo>
                    <a:pt x="43" y="147"/>
                  </a:lnTo>
                  <a:lnTo>
                    <a:pt x="79" y="136"/>
                  </a:lnTo>
                  <a:lnTo>
                    <a:pt x="111" y="118"/>
                  </a:lnTo>
                  <a:lnTo>
                    <a:pt x="139" y="96"/>
                  </a:lnTo>
                  <a:lnTo>
                    <a:pt x="162" y="67"/>
                  </a:lnTo>
                  <a:lnTo>
                    <a:pt x="180" y="36"/>
                  </a:lnTo>
                  <a:lnTo>
                    <a:pt x="190" y="0"/>
                  </a:lnTo>
                  <a:lnTo>
                    <a:pt x="175" y="4"/>
                  </a:lnTo>
                  <a:lnTo>
                    <a:pt x="160" y="6"/>
                  </a:lnTo>
                  <a:lnTo>
                    <a:pt x="156" y="6"/>
                  </a:lnTo>
                  <a:lnTo>
                    <a:pt x="145" y="6"/>
                  </a:lnTo>
                  <a:lnTo>
                    <a:pt x="132" y="6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gray">
            <a:xfrm>
              <a:off x="866" y="2169"/>
              <a:ext cx="406" cy="405"/>
            </a:xfrm>
            <a:custGeom>
              <a:avLst/>
              <a:gdLst>
                <a:gd name="T0" fmla="*/ 259 w 406"/>
                <a:gd name="T1" fmla="*/ 129 h 405"/>
                <a:gd name="T2" fmla="*/ 280 w 406"/>
                <a:gd name="T3" fmla="*/ 126 h 405"/>
                <a:gd name="T4" fmla="*/ 282 w 406"/>
                <a:gd name="T5" fmla="*/ 107 h 405"/>
                <a:gd name="T6" fmla="*/ 277 w 406"/>
                <a:gd name="T7" fmla="*/ 99 h 405"/>
                <a:gd name="T8" fmla="*/ 220 w 406"/>
                <a:gd name="T9" fmla="*/ 72 h 405"/>
                <a:gd name="T10" fmla="*/ 238 w 406"/>
                <a:gd name="T11" fmla="*/ 69 h 405"/>
                <a:gd name="T12" fmla="*/ 241 w 406"/>
                <a:gd name="T13" fmla="*/ 51 h 405"/>
                <a:gd name="T14" fmla="*/ 235 w 406"/>
                <a:gd name="T15" fmla="*/ 44 h 405"/>
                <a:gd name="T16" fmla="*/ 195 w 406"/>
                <a:gd name="T17" fmla="*/ 35 h 405"/>
                <a:gd name="T18" fmla="*/ 175 w 406"/>
                <a:gd name="T19" fmla="*/ 9 h 405"/>
                <a:gd name="T20" fmla="*/ 165 w 406"/>
                <a:gd name="T21" fmla="*/ 2 h 405"/>
                <a:gd name="T22" fmla="*/ 151 w 406"/>
                <a:gd name="T23" fmla="*/ 0 h 405"/>
                <a:gd name="T24" fmla="*/ 138 w 406"/>
                <a:gd name="T25" fmla="*/ 15 h 405"/>
                <a:gd name="T26" fmla="*/ 157 w 406"/>
                <a:gd name="T27" fmla="*/ 69 h 405"/>
                <a:gd name="T28" fmla="*/ 180 w 406"/>
                <a:gd name="T29" fmla="*/ 132 h 405"/>
                <a:gd name="T30" fmla="*/ 190 w 406"/>
                <a:gd name="T31" fmla="*/ 165 h 405"/>
                <a:gd name="T32" fmla="*/ 160 w 406"/>
                <a:gd name="T33" fmla="*/ 177 h 405"/>
                <a:gd name="T34" fmla="*/ 106 w 406"/>
                <a:gd name="T35" fmla="*/ 182 h 405"/>
                <a:gd name="T36" fmla="*/ 76 w 406"/>
                <a:gd name="T37" fmla="*/ 183 h 405"/>
                <a:gd name="T38" fmla="*/ 21 w 406"/>
                <a:gd name="T39" fmla="*/ 192 h 405"/>
                <a:gd name="T40" fmla="*/ 4 w 406"/>
                <a:gd name="T41" fmla="*/ 278 h 405"/>
                <a:gd name="T42" fmla="*/ 81 w 406"/>
                <a:gd name="T43" fmla="*/ 222 h 405"/>
                <a:gd name="T44" fmla="*/ 124 w 406"/>
                <a:gd name="T45" fmla="*/ 224 h 405"/>
                <a:gd name="T46" fmla="*/ 175 w 406"/>
                <a:gd name="T47" fmla="*/ 231 h 405"/>
                <a:gd name="T48" fmla="*/ 189 w 406"/>
                <a:gd name="T49" fmla="*/ 246 h 405"/>
                <a:gd name="T50" fmla="*/ 172 w 406"/>
                <a:gd name="T51" fmla="*/ 293 h 405"/>
                <a:gd name="T52" fmla="*/ 150 w 406"/>
                <a:gd name="T53" fmla="*/ 357 h 405"/>
                <a:gd name="T54" fmla="*/ 135 w 406"/>
                <a:gd name="T55" fmla="*/ 401 h 405"/>
                <a:gd name="T56" fmla="*/ 156 w 406"/>
                <a:gd name="T57" fmla="*/ 405 h 405"/>
                <a:gd name="T58" fmla="*/ 169 w 406"/>
                <a:gd name="T59" fmla="*/ 404 h 405"/>
                <a:gd name="T60" fmla="*/ 181 w 406"/>
                <a:gd name="T61" fmla="*/ 389 h 405"/>
                <a:gd name="T62" fmla="*/ 199 w 406"/>
                <a:gd name="T63" fmla="*/ 363 h 405"/>
                <a:gd name="T64" fmla="*/ 238 w 406"/>
                <a:gd name="T65" fmla="*/ 360 h 405"/>
                <a:gd name="T66" fmla="*/ 241 w 406"/>
                <a:gd name="T67" fmla="*/ 342 h 405"/>
                <a:gd name="T68" fmla="*/ 235 w 406"/>
                <a:gd name="T69" fmla="*/ 333 h 405"/>
                <a:gd name="T70" fmla="*/ 238 w 406"/>
                <a:gd name="T71" fmla="*/ 306 h 405"/>
                <a:gd name="T72" fmla="*/ 280 w 406"/>
                <a:gd name="T73" fmla="*/ 305 h 405"/>
                <a:gd name="T74" fmla="*/ 282 w 406"/>
                <a:gd name="T75" fmla="*/ 285 h 405"/>
                <a:gd name="T76" fmla="*/ 277 w 406"/>
                <a:gd name="T77" fmla="*/ 278 h 405"/>
                <a:gd name="T78" fmla="*/ 294 w 406"/>
                <a:gd name="T79" fmla="*/ 233 h 405"/>
                <a:gd name="T80" fmla="*/ 376 w 406"/>
                <a:gd name="T81" fmla="*/ 230 h 405"/>
                <a:gd name="T82" fmla="*/ 403 w 406"/>
                <a:gd name="T83" fmla="*/ 213 h 405"/>
                <a:gd name="T84" fmla="*/ 397 w 406"/>
                <a:gd name="T85" fmla="*/ 185 h 405"/>
                <a:gd name="T86" fmla="*/ 367 w 406"/>
                <a:gd name="T87" fmla="*/ 174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6" h="405">
                  <a:moveTo>
                    <a:pt x="360" y="174"/>
                  </a:moveTo>
                  <a:lnTo>
                    <a:pt x="294" y="173"/>
                  </a:lnTo>
                  <a:lnTo>
                    <a:pt x="259" y="129"/>
                  </a:lnTo>
                  <a:lnTo>
                    <a:pt x="274" y="129"/>
                  </a:lnTo>
                  <a:lnTo>
                    <a:pt x="277" y="128"/>
                  </a:lnTo>
                  <a:lnTo>
                    <a:pt x="280" y="126"/>
                  </a:lnTo>
                  <a:lnTo>
                    <a:pt x="282" y="123"/>
                  </a:lnTo>
                  <a:lnTo>
                    <a:pt x="282" y="120"/>
                  </a:lnTo>
                  <a:lnTo>
                    <a:pt x="282" y="107"/>
                  </a:lnTo>
                  <a:lnTo>
                    <a:pt x="282" y="104"/>
                  </a:lnTo>
                  <a:lnTo>
                    <a:pt x="280" y="101"/>
                  </a:lnTo>
                  <a:lnTo>
                    <a:pt x="277" y="99"/>
                  </a:lnTo>
                  <a:lnTo>
                    <a:pt x="274" y="99"/>
                  </a:lnTo>
                  <a:lnTo>
                    <a:pt x="238" y="99"/>
                  </a:lnTo>
                  <a:lnTo>
                    <a:pt x="220" y="72"/>
                  </a:lnTo>
                  <a:lnTo>
                    <a:pt x="232" y="72"/>
                  </a:lnTo>
                  <a:lnTo>
                    <a:pt x="235" y="72"/>
                  </a:lnTo>
                  <a:lnTo>
                    <a:pt x="238" y="69"/>
                  </a:lnTo>
                  <a:lnTo>
                    <a:pt x="241" y="68"/>
                  </a:lnTo>
                  <a:lnTo>
                    <a:pt x="241" y="63"/>
                  </a:lnTo>
                  <a:lnTo>
                    <a:pt x="241" y="51"/>
                  </a:lnTo>
                  <a:lnTo>
                    <a:pt x="241" y="48"/>
                  </a:lnTo>
                  <a:lnTo>
                    <a:pt x="238" y="45"/>
                  </a:lnTo>
                  <a:lnTo>
                    <a:pt x="235" y="44"/>
                  </a:lnTo>
                  <a:lnTo>
                    <a:pt x="232" y="42"/>
                  </a:lnTo>
                  <a:lnTo>
                    <a:pt x="199" y="42"/>
                  </a:lnTo>
                  <a:lnTo>
                    <a:pt x="195" y="35"/>
                  </a:lnTo>
                  <a:lnTo>
                    <a:pt x="189" y="26"/>
                  </a:lnTo>
                  <a:lnTo>
                    <a:pt x="181" y="17"/>
                  </a:lnTo>
                  <a:lnTo>
                    <a:pt x="175" y="9"/>
                  </a:lnTo>
                  <a:lnTo>
                    <a:pt x="172" y="5"/>
                  </a:lnTo>
                  <a:lnTo>
                    <a:pt x="169" y="3"/>
                  </a:lnTo>
                  <a:lnTo>
                    <a:pt x="165" y="2"/>
                  </a:lnTo>
                  <a:lnTo>
                    <a:pt x="160" y="0"/>
                  </a:lnTo>
                  <a:lnTo>
                    <a:pt x="156" y="0"/>
                  </a:lnTo>
                  <a:lnTo>
                    <a:pt x="151" y="0"/>
                  </a:lnTo>
                  <a:lnTo>
                    <a:pt x="133" y="0"/>
                  </a:lnTo>
                  <a:lnTo>
                    <a:pt x="135" y="5"/>
                  </a:lnTo>
                  <a:lnTo>
                    <a:pt x="138" y="15"/>
                  </a:lnTo>
                  <a:lnTo>
                    <a:pt x="144" y="30"/>
                  </a:lnTo>
                  <a:lnTo>
                    <a:pt x="150" y="48"/>
                  </a:lnTo>
                  <a:lnTo>
                    <a:pt x="157" y="69"/>
                  </a:lnTo>
                  <a:lnTo>
                    <a:pt x="165" y="92"/>
                  </a:lnTo>
                  <a:lnTo>
                    <a:pt x="172" y="113"/>
                  </a:lnTo>
                  <a:lnTo>
                    <a:pt x="180" y="132"/>
                  </a:lnTo>
                  <a:lnTo>
                    <a:pt x="184" y="149"/>
                  </a:lnTo>
                  <a:lnTo>
                    <a:pt x="189" y="159"/>
                  </a:lnTo>
                  <a:lnTo>
                    <a:pt x="190" y="165"/>
                  </a:lnTo>
                  <a:lnTo>
                    <a:pt x="186" y="170"/>
                  </a:lnTo>
                  <a:lnTo>
                    <a:pt x="175" y="174"/>
                  </a:lnTo>
                  <a:lnTo>
                    <a:pt x="160" y="177"/>
                  </a:lnTo>
                  <a:lnTo>
                    <a:pt x="142" y="180"/>
                  </a:lnTo>
                  <a:lnTo>
                    <a:pt x="124" y="182"/>
                  </a:lnTo>
                  <a:lnTo>
                    <a:pt x="106" y="182"/>
                  </a:lnTo>
                  <a:lnTo>
                    <a:pt x="91" y="183"/>
                  </a:lnTo>
                  <a:lnTo>
                    <a:pt x="81" y="183"/>
                  </a:lnTo>
                  <a:lnTo>
                    <a:pt x="76" y="183"/>
                  </a:lnTo>
                  <a:lnTo>
                    <a:pt x="33" y="128"/>
                  </a:lnTo>
                  <a:lnTo>
                    <a:pt x="4" y="128"/>
                  </a:lnTo>
                  <a:lnTo>
                    <a:pt x="21" y="192"/>
                  </a:lnTo>
                  <a:lnTo>
                    <a:pt x="0" y="203"/>
                  </a:lnTo>
                  <a:lnTo>
                    <a:pt x="21" y="213"/>
                  </a:lnTo>
                  <a:lnTo>
                    <a:pt x="4" y="278"/>
                  </a:lnTo>
                  <a:lnTo>
                    <a:pt x="33" y="278"/>
                  </a:lnTo>
                  <a:lnTo>
                    <a:pt x="76" y="222"/>
                  </a:lnTo>
                  <a:lnTo>
                    <a:pt x="81" y="222"/>
                  </a:lnTo>
                  <a:lnTo>
                    <a:pt x="91" y="222"/>
                  </a:lnTo>
                  <a:lnTo>
                    <a:pt x="106" y="224"/>
                  </a:lnTo>
                  <a:lnTo>
                    <a:pt x="124" y="224"/>
                  </a:lnTo>
                  <a:lnTo>
                    <a:pt x="142" y="225"/>
                  </a:lnTo>
                  <a:lnTo>
                    <a:pt x="160" y="228"/>
                  </a:lnTo>
                  <a:lnTo>
                    <a:pt x="175" y="231"/>
                  </a:lnTo>
                  <a:lnTo>
                    <a:pt x="186" y="236"/>
                  </a:lnTo>
                  <a:lnTo>
                    <a:pt x="190" y="240"/>
                  </a:lnTo>
                  <a:lnTo>
                    <a:pt x="189" y="246"/>
                  </a:lnTo>
                  <a:lnTo>
                    <a:pt x="184" y="257"/>
                  </a:lnTo>
                  <a:lnTo>
                    <a:pt x="180" y="273"/>
                  </a:lnTo>
                  <a:lnTo>
                    <a:pt x="172" y="293"/>
                  </a:lnTo>
                  <a:lnTo>
                    <a:pt x="165" y="314"/>
                  </a:lnTo>
                  <a:lnTo>
                    <a:pt x="157" y="336"/>
                  </a:lnTo>
                  <a:lnTo>
                    <a:pt x="150" y="357"/>
                  </a:lnTo>
                  <a:lnTo>
                    <a:pt x="144" y="375"/>
                  </a:lnTo>
                  <a:lnTo>
                    <a:pt x="138" y="390"/>
                  </a:lnTo>
                  <a:lnTo>
                    <a:pt x="135" y="401"/>
                  </a:lnTo>
                  <a:lnTo>
                    <a:pt x="133" y="405"/>
                  </a:lnTo>
                  <a:lnTo>
                    <a:pt x="151" y="405"/>
                  </a:lnTo>
                  <a:lnTo>
                    <a:pt x="156" y="405"/>
                  </a:lnTo>
                  <a:lnTo>
                    <a:pt x="160" y="405"/>
                  </a:lnTo>
                  <a:lnTo>
                    <a:pt x="165" y="404"/>
                  </a:lnTo>
                  <a:lnTo>
                    <a:pt x="169" y="404"/>
                  </a:lnTo>
                  <a:lnTo>
                    <a:pt x="172" y="401"/>
                  </a:lnTo>
                  <a:lnTo>
                    <a:pt x="175" y="396"/>
                  </a:lnTo>
                  <a:lnTo>
                    <a:pt x="181" y="389"/>
                  </a:lnTo>
                  <a:lnTo>
                    <a:pt x="189" y="380"/>
                  </a:lnTo>
                  <a:lnTo>
                    <a:pt x="195" y="371"/>
                  </a:lnTo>
                  <a:lnTo>
                    <a:pt x="199" y="363"/>
                  </a:lnTo>
                  <a:lnTo>
                    <a:pt x="232" y="363"/>
                  </a:lnTo>
                  <a:lnTo>
                    <a:pt x="235" y="362"/>
                  </a:lnTo>
                  <a:lnTo>
                    <a:pt x="238" y="360"/>
                  </a:lnTo>
                  <a:lnTo>
                    <a:pt x="241" y="357"/>
                  </a:lnTo>
                  <a:lnTo>
                    <a:pt x="241" y="354"/>
                  </a:lnTo>
                  <a:lnTo>
                    <a:pt x="241" y="342"/>
                  </a:lnTo>
                  <a:lnTo>
                    <a:pt x="241" y="338"/>
                  </a:lnTo>
                  <a:lnTo>
                    <a:pt x="238" y="336"/>
                  </a:lnTo>
                  <a:lnTo>
                    <a:pt x="235" y="333"/>
                  </a:lnTo>
                  <a:lnTo>
                    <a:pt x="232" y="333"/>
                  </a:lnTo>
                  <a:lnTo>
                    <a:pt x="220" y="333"/>
                  </a:lnTo>
                  <a:lnTo>
                    <a:pt x="238" y="306"/>
                  </a:lnTo>
                  <a:lnTo>
                    <a:pt x="274" y="306"/>
                  </a:lnTo>
                  <a:lnTo>
                    <a:pt x="277" y="306"/>
                  </a:lnTo>
                  <a:lnTo>
                    <a:pt x="280" y="305"/>
                  </a:lnTo>
                  <a:lnTo>
                    <a:pt x="282" y="302"/>
                  </a:lnTo>
                  <a:lnTo>
                    <a:pt x="282" y="299"/>
                  </a:lnTo>
                  <a:lnTo>
                    <a:pt x="282" y="285"/>
                  </a:lnTo>
                  <a:lnTo>
                    <a:pt x="282" y="282"/>
                  </a:lnTo>
                  <a:lnTo>
                    <a:pt x="280" y="279"/>
                  </a:lnTo>
                  <a:lnTo>
                    <a:pt x="277" y="278"/>
                  </a:lnTo>
                  <a:lnTo>
                    <a:pt x="274" y="276"/>
                  </a:lnTo>
                  <a:lnTo>
                    <a:pt x="259" y="276"/>
                  </a:lnTo>
                  <a:lnTo>
                    <a:pt x="294" y="233"/>
                  </a:lnTo>
                  <a:lnTo>
                    <a:pt x="360" y="233"/>
                  </a:lnTo>
                  <a:lnTo>
                    <a:pt x="367" y="231"/>
                  </a:lnTo>
                  <a:lnTo>
                    <a:pt x="376" y="230"/>
                  </a:lnTo>
                  <a:lnTo>
                    <a:pt x="387" y="227"/>
                  </a:lnTo>
                  <a:lnTo>
                    <a:pt x="397" y="221"/>
                  </a:lnTo>
                  <a:lnTo>
                    <a:pt x="403" y="213"/>
                  </a:lnTo>
                  <a:lnTo>
                    <a:pt x="406" y="203"/>
                  </a:lnTo>
                  <a:lnTo>
                    <a:pt x="403" y="192"/>
                  </a:lnTo>
                  <a:lnTo>
                    <a:pt x="397" y="185"/>
                  </a:lnTo>
                  <a:lnTo>
                    <a:pt x="387" y="179"/>
                  </a:lnTo>
                  <a:lnTo>
                    <a:pt x="376" y="176"/>
                  </a:lnTo>
                  <a:lnTo>
                    <a:pt x="367" y="174"/>
                  </a:lnTo>
                  <a:lnTo>
                    <a:pt x="360" y="174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25" name="Group 25"/>
          <p:cNvGrpSpPr>
            <a:grpSpLocks/>
          </p:cNvGrpSpPr>
          <p:nvPr/>
        </p:nvGrpSpPr>
        <p:grpSpPr bwMode="auto">
          <a:xfrm>
            <a:off x="3928492" y="4128287"/>
            <a:ext cx="476616" cy="474583"/>
            <a:chOff x="1884" y="3188"/>
            <a:chExt cx="411" cy="409"/>
          </a:xfrm>
        </p:grpSpPr>
        <p:sp>
          <p:nvSpPr>
            <p:cNvPr id="26" name="Freeform 26"/>
            <p:cNvSpPr>
              <a:spLocks noEditPoints="1"/>
            </p:cNvSpPr>
            <p:nvPr/>
          </p:nvSpPr>
          <p:spPr bwMode="gray">
            <a:xfrm>
              <a:off x="1884" y="3188"/>
              <a:ext cx="411" cy="409"/>
            </a:xfrm>
            <a:custGeom>
              <a:avLst/>
              <a:gdLst>
                <a:gd name="T0" fmla="*/ 0 w 411"/>
                <a:gd name="T1" fmla="*/ 204 h 409"/>
                <a:gd name="T2" fmla="*/ 5 w 411"/>
                <a:gd name="T3" fmla="*/ 246 h 409"/>
                <a:gd name="T4" fmla="*/ 17 w 411"/>
                <a:gd name="T5" fmla="*/ 285 h 409"/>
                <a:gd name="T6" fmla="*/ 36 w 411"/>
                <a:gd name="T7" fmla="*/ 319 h 409"/>
                <a:gd name="T8" fmla="*/ 60 w 411"/>
                <a:gd name="T9" fmla="*/ 349 h 409"/>
                <a:gd name="T10" fmla="*/ 92 w 411"/>
                <a:gd name="T11" fmla="*/ 375 h 409"/>
                <a:gd name="T12" fmla="*/ 126 w 411"/>
                <a:gd name="T13" fmla="*/ 393 h 409"/>
                <a:gd name="T14" fmla="*/ 165 w 411"/>
                <a:gd name="T15" fmla="*/ 405 h 409"/>
                <a:gd name="T16" fmla="*/ 206 w 411"/>
                <a:gd name="T17" fmla="*/ 409 h 409"/>
                <a:gd name="T18" fmla="*/ 248 w 411"/>
                <a:gd name="T19" fmla="*/ 405 h 409"/>
                <a:gd name="T20" fmla="*/ 285 w 411"/>
                <a:gd name="T21" fmla="*/ 393 h 409"/>
                <a:gd name="T22" fmla="*/ 321 w 411"/>
                <a:gd name="T23" fmla="*/ 375 h 409"/>
                <a:gd name="T24" fmla="*/ 351 w 411"/>
                <a:gd name="T25" fmla="*/ 349 h 409"/>
                <a:gd name="T26" fmla="*/ 375 w 411"/>
                <a:gd name="T27" fmla="*/ 319 h 409"/>
                <a:gd name="T28" fmla="*/ 395 w 411"/>
                <a:gd name="T29" fmla="*/ 285 h 409"/>
                <a:gd name="T30" fmla="*/ 407 w 411"/>
                <a:gd name="T31" fmla="*/ 246 h 409"/>
                <a:gd name="T32" fmla="*/ 411 w 411"/>
                <a:gd name="T33" fmla="*/ 204 h 409"/>
                <a:gd name="T34" fmla="*/ 407 w 411"/>
                <a:gd name="T35" fmla="*/ 163 h 409"/>
                <a:gd name="T36" fmla="*/ 395 w 411"/>
                <a:gd name="T37" fmla="*/ 124 h 409"/>
                <a:gd name="T38" fmla="*/ 375 w 411"/>
                <a:gd name="T39" fmla="*/ 90 h 409"/>
                <a:gd name="T40" fmla="*/ 351 w 411"/>
                <a:gd name="T41" fmla="*/ 60 h 409"/>
                <a:gd name="T42" fmla="*/ 321 w 411"/>
                <a:gd name="T43" fmla="*/ 34 h 409"/>
                <a:gd name="T44" fmla="*/ 285 w 411"/>
                <a:gd name="T45" fmla="*/ 15 h 409"/>
                <a:gd name="T46" fmla="*/ 248 w 411"/>
                <a:gd name="T47" fmla="*/ 3 h 409"/>
                <a:gd name="T48" fmla="*/ 206 w 411"/>
                <a:gd name="T49" fmla="*/ 0 h 409"/>
                <a:gd name="T50" fmla="*/ 165 w 411"/>
                <a:gd name="T51" fmla="*/ 3 h 409"/>
                <a:gd name="T52" fmla="*/ 126 w 411"/>
                <a:gd name="T53" fmla="*/ 15 h 409"/>
                <a:gd name="T54" fmla="*/ 92 w 411"/>
                <a:gd name="T55" fmla="*/ 34 h 409"/>
                <a:gd name="T56" fmla="*/ 60 w 411"/>
                <a:gd name="T57" fmla="*/ 60 h 409"/>
                <a:gd name="T58" fmla="*/ 36 w 411"/>
                <a:gd name="T59" fmla="*/ 90 h 409"/>
                <a:gd name="T60" fmla="*/ 17 w 411"/>
                <a:gd name="T61" fmla="*/ 124 h 409"/>
                <a:gd name="T62" fmla="*/ 5 w 411"/>
                <a:gd name="T63" fmla="*/ 163 h 409"/>
                <a:gd name="T64" fmla="*/ 0 w 411"/>
                <a:gd name="T65" fmla="*/ 204 h 409"/>
                <a:gd name="T66" fmla="*/ 42 w 411"/>
                <a:gd name="T67" fmla="*/ 204 h 409"/>
                <a:gd name="T68" fmla="*/ 47 w 411"/>
                <a:gd name="T69" fmla="*/ 166 h 409"/>
                <a:gd name="T70" fmla="*/ 59 w 411"/>
                <a:gd name="T71" fmla="*/ 133 h 409"/>
                <a:gd name="T72" fmla="*/ 78 w 411"/>
                <a:gd name="T73" fmla="*/ 102 h 409"/>
                <a:gd name="T74" fmla="*/ 104 w 411"/>
                <a:gd name="T75" fmla="*/ 76 h 409"/>
                <a:gd name="T76" fmla="*/ 134 w 411"/>
                <a:gd name="T77" fmla="*/ 58 h 409"/>
                <a:gd name="T78" fmla="*/ 168 w 411"/>
                <a:gd name="T79" fmla="*/ 45 h 409"/>
                <a:gd name="T80" fmla="*/ 206 w 411"/>
                <a:gd name="T81" fmla="*/ 42 h 409"/>
                <a:gd name="T82" fmla="*/ 243 w 411"/>
                <a:gd name="T83" fmla="*/ 45 h 409"/>
                <a:gd name="T84" fmla="*/ 278 w 411"/>
                <a:gd name="T85" fmla="*/ 58 h 409"/>
                <a:gd name="T86" fmla="*/ 308 w 411"/>
                <a:gd name="T87" fmla="*/ 76 h 409"/>
                <a:gd name="T88" fmla="*/ 333 w 411"/>
                <a:gd name="T89" fmla="*/ 102 h 409"/>
                <a:gd name="T90" fmla="*/ 353 w 411"/>
                <a:gd name="T91" fmla="*/ 133 h 409"/>
                <a:gd name="T92" fmla="*/ 365 w 411"/>
                <a:gd name="T93" fmla="*/ 166 h 409"/>
                <a:gd name="T94" fmla="*/ 369 w 411"/>
                <a:gd name="T95" fmla="*/ 204 h 409"/>
                <a:gd name="T96" fmla="*/ 365 w 411"/>
                <a:gd name="T97" fmla="*/ 241 h 409"/>
                <a:gd name="T98" fmla="*/ 353 w 411"/>
                <a:gd name="T99" fmla="*/ 276 h 409"/>
                <a:gd name="T100" fmla="*/ 333 w 411"/>
                <a:gd name="T101" fmla="*/ 306 h 409"/>
                <a:gd name="T102" fmla="*/ 308 w 411"/>
                <a:gd name="T103" fmla="*/ 331 h 409"/>
                <a:gd name="T104" fmla="*/ 278 w 411"/>
                <a:gd name="T105" fmla="*/ 351 h 409"/>
                <a:gd name="T106" fmla="*/ 243 w 411"/>
                <a:gd name="T107" fmla="*/ 363 h 409"/>
                <a:gd name="T108" fmla="*/ 206 w 411"/>
                <a:gd name="T109" fmla="*/ 367 h 409"/>
                <a:gd name="T110" fmla="*/ 168 w 411"/>
                <a:gd name="T111" fmla="*/ 363 h 409"/>
                <a:gd name="T112" fmla="*/ 134 w 411"/>
                <a:gd name="T113" fmla="*/ 351 h 409"/>
                <a:gd name="T114" fmla="*/ 104 w 411"/>
                <a:gd name="T115" fmla="*/ 331 h 409"/>
                <a:gd name="T116" fmla="*/ 78 w 411"/>
                <a:gd name="T117" fmla="*/ 306 h 409"/>
                <a:gd name="T118" fmla="*/ 59 w 411"/>
                <a:gd name="T119" fmla="*/ 276 h 409"/>
                <a:gd name="T120" fmla="*/ 47 w 411"/>
                <a:gd name="T121" fmla="*/ 241 h 409"/>
                <a:gd name="T122" fmla="*/ 42 w 411"/>
                <a:gd name="T123" fmla="*/ 204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11" h="409">
                  <a:moveTo>
                    <a:pt x="0" y="204"/>
                  </a:moveTo>
                  <a:lnTo>
                    <a:pt x="5" y="246"/>
                  </a:lnTo>
                  <a:lnTo>
                    <a:pt x="17" y="285"/>
                  </a:lnTo>
                  <a:lnTo>
                    <a:pt x="36" y="319"/>
                  </a:lnTo>
                  <a:lnTo>
                    <a:pt x="60" y="349"/>
                  </a:lnTo>
                  <a:lnTo>
                    <a:pt x="92" y="375"/>
                  </a:lnTo>
                  <a:lnTo>
                    <a:pt x="126" y="393"/>
                  </a:lnTo>
                  <a:lnTo>
                    <a:pt x="165" y="405"/>
                  </a:lnTo>
                  <a:lnTo>
                    <a:pt x="206" y="409"/>
                  </a:lnTo>
                  <a:lnTo>
                    <a:pt x="248" y="405"/>
                  </a:lnTo>
                  <a:lnTo>
                    <a:pt x="285" y="393"/>
                  </a:lnTo>
                  <a:lnTo>
                    <a:pt x="321" y="375"/>
                  </a:lnTo>
                  <a:lnTo>
                    <a:pt x="351" y="349"/>
                  </a:lnTo>
                  <a:lnTo>
                    <a:pt x="375" y="319"/>
                  </a:lnTo>
                  <a:lnTo>
                    <a:pt x="395" y="285"/>
                  </a:lnTo>
                  <a:lnTo>
                    <a:pt x="407" y="246"/>
                  </a:lnTo>
                  <a:lnTo>
                    <a:pt x="411" y="204"/>
                  </a:lnTo>
                  <a:lnTo>
                    <a:pt x="407" y="163"/>
                  </a:lnTo>
                  <a:lnTo>
                    <a:pt x="395" y="124"/>
                  </a:lnTo>
                  <a:lnTo>
                    <a:pt x="375" y="90"/>
                  </a:lnTo>
                  <a:lnTo>
                    <a:pt x="351" y="60"/>
                  </a:lnTo>
                  <a:lnTo>
                    <a:pt x="321" y="34"/>
                  </a:lnTo>
                  <a:lnTo>
                    <a:pt x="285" y="15"/>
                  </a:lnTo>
                  <a:lnTo>
                    <a:pt x="248" y="3"/>
                  </a:lnTo>
                  <a:lnTo>
                    <a:pt x="206" y="0"/>
                  </a:lnTo>
                  <a:lnTo>
                    <a:pt x="165" y="3"/>
                  </a:lnTo>
                  <a:lnTo>
                    <a:pt x="126" y="15"/>
                  </a:lnTo>
                  <a:lnTo>
                    <a:pt x="92" y="34"/>
                  </a:lnTo>
                  <a:lnTo>
                    <a:pt x="60" y="60"/>
                  </a:lnTo>
                  <a:lnTo>
                    <a:pt x="36" y="90"/>
                  </a:lnTo>
                  <a:lnTo>
                    <a:pt x="17" y="124"/>
                  </a:lnTo>
                  <a:lnTo>
                    <a:pt x="5" y="163"/>
                  </a:lnTo>
                  <a:lnTo>
                    <a:pt x="0" y="204"/>
                  </a:lnTo>
                  <a:close/>
                  <a:moveTo>
                    <a:pt x="42" y="204"/>
                  </a:moveTo>
                  <a:lnTo>
                    <a:pt x="47" y="166"/>
                  </a:lnTo>
                  <a:lnTo>
                    <a:pt x="59" y="133"/>
                  </a:lnTo>
                  <a:lnTo>
                    <a:pt x="78" y="102"/>
                  </a:lnTo>
                  <a:lnTo>
                    <a:pt x="104" y="76"/>
                  </a:lnTo>
                  <a:lnTo>
                    <a:pt x="134" y="58"/>
                  </a:lnTo>
                  <a:lnTo>
                    <a:pt x="168" y="45"/>
                  </a:lnTo>
                  <a:lnTo>
                    <a:pt x="206" y="42"/>
                  </a:lnTo>
                  <a:lnTo>
                    <a:pt x="243" y="45"/>
                  </a:lnTo>
                  <a:lnTo>
                    <a:pt x="278" y="58"/>
                  </a:lnTo>
                  <a:lnTo>
                    <a:pt x="308" y="76"/>
                  </a:lnTo>
                  <a:lnTo>
                    <a:pt x="333" y="102"/>
                  </a:lnTo>
                  <a:lnTo>
                    <a:pt x="353" y="133"/>
                  </a:lnTo>
                  <a:lnTo>
                    <a:pt x="365" y="166"/>
                  </a:lnTo>
                  <a:lnTo>
                    <a:pt x="369" y="204"/>
                  </a:lnTo>
                  <a:lnTo>
                    <a:pt x="365" y="241"/>
                  </a:lnTo>
                  <a:lnTo>
                    <a:pt x="353" y="276"/>
                  </a:lnTo>
                  <a:lnTo>
                    <a:pt x="333" y="306"/>
                  </a:lnTo>
                  <a:lnTo>
                    <a:pt x="308" y="331"/>
                  </a:lnTo>
                  <a:lnTo>
                    <a:pt x="278" y="351"/>
                  </a:lnTo>
                  <a:lnTo>
                    <a:pt x="243" y="363"/>
                  </a:lnTo>
                  <a:lnTo>
                    <a:pt x="206" y="367"/>
                  </a:lnTo>
                  <a:lnTo>
                    <a:pt x="168" y="363"/>
                  </a:lnTo>
                  <a:lnTo>
                    <a:pt x="134" y="351"/>
                  </a:lnTo>
                  <a:lnTo>
                    <a:pt x="104" y="331"/>
                  </a:lnTo>
                  <a:lnTo>
                    <a:pt x="78" y="306"/>
                  </a:lnTo>
                  <a:lnTo>
                    <a:pt x="59" y="276"/>
                  </a:lnTo>
                  <a:lnTo>
                    <a:pt x="47" y="241"/>
                  </a:lnTo>
                  <a:lnTo>
                    <a:pt x="42" y="204"/>
                  </a:lnTo>
                  <a:close/>
                </a:path>
              </a:pathLst>
            </a:custGeom>
            <a:solidFill>
              <a:srgbClr val="F8F8F8"/>
            </a:solidFill>
            <a:ln w="19050" cmpd="sng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gray">
            <a:xfrm>
              <a:off x="2064" y="3269"/>
              <a:ext cx="141" cy="229"/>
            </a:xfrm>
            <a:custGeom>
              <a:avLst/>
              <a:gdLst>
                <a:gd name="T0" fmla="*/ 32 w 141"/>
                <a:gd name="T1" fmla="*/ 229 h 229"/>
                <a:gd name="T2" fmla="*/ 24 w 141"/>
                <a:gd name="T3" fmla="*/ 229 h 229"/>
                <a:gd name="T4" fmla="*/ 18 w 141"/>
                <a:gd name="T5" fmla="*/ 228 h 229"/>
                <a:gd name="T6" fmla="*/ 12 w 141"/>
                <a:gd name="T7" fmla="*/ 225 h 229"/>
                <a:gd name="T8" fmla="*/ 8 w 141"/>
                <a:gd name="T9" fmla="*/ 222 h 229"/>
                <a:gd name="T10" fmla="*/ 5 w 141"/>
                <a:gd name="T11" fmla="*/ 217 h 229"/>
                <a:gd name="T12" fmla="*/ 3 w 141"/>
                <a:gd name="T13" fmla="*/ 213 h 229"/>
                <a:gd name="T14" fmla="*/ 2 w 141"/>
                <a:gd name="T15" fmla="*/ 207 h 229"/>
                <a:gd name="T16" fmla="*/ 0 w 141"/>
                <a:gd name="T17" fmla="*/ 199 h 229"/>
                <a:gd name="T18" fmla="*/ 2 w 141"/>
                <a:gd name="T19" fmla="*/ 190 h 229"/>
                <a:gd name="T20" fmla="*/ 5 w 141"/>
                <a:gd name="T21" fmla="*/ 181 h 229"/>
                <a:gd name="T22" fmla="*/ 11 w 141"/>
                <a:gd name="T23" fmla="*/ 172 h 229"/>
                <a:gd name="T24" fmla="*/ 18 w 141"/>
                <a:gd name="T25" fmla="*/ 162 h 229"/>
                <a:gd name="T26" fmla="*/ 80 w 141"/>
                <a:gd name="T27" fmla="*/ 88 h 229"/>
                <a:gd name="T28" fmla="*/ 83 w 141"/>
                <a:gd name="T29" fmla="*/ 84 h 229"/>
                <a:gd name="T30" fmla="*/ 86 w 141"/>
                <a:gd name="T31" fmla="*/ 79 h 229"/>
                <a:gd name="T32" fmla="*/ 87 w 141"/>
                <a:gd name="T33" fmla="*/ 73 h 229"/>
                <a:gd name="T34" fmla="*/ 89 w 141"/>
                <a:gd name="T35" fmla="*/ 69 h 229"/>
                <a:gd name="T36" fmla="*/ 87 w 141"/>
                <a:gd name="T37" fmla="*/ 63 h 229"/>
                <a:gd name="T38" fmla="*/ 86 w 141"/>
                <a:gd name="T39" fmla="*/ 58 h 229"/>
                <a:gd name="T40" fmla="*/ 83 w 141"/>
                <a:gd name="T41" fmla="*/ 55 h 229"/>
                <a:gd name="T42" fmla="*/ 78 w 141"/>
                <a:gd name="T43" fmla="*/ 51 h 229"/>
                <a:gd name="T44" fmla="*/ 74 w 141"/>
                <a:gd name="T45" fmla="*/ 49 h 229"/>
                <a:gd name="T46" fmla="*/ 68 w 141"/>
                <a:gd name="T47" fmla="*/ 49 h 229"/>
                <a:gd name="T48" fmla="*/ 63 w 141"/>
                <a:gd name="T49" fmla="*/ 49 h 229"/>
                <a:gd name="T50" fmla="*/ 59 w 141"/>
                <a:gd name="T51" fmla="*/ 51 h 229"/>
                <a:gd name="T52" fmla="*/ 56 w 141"/>
                <a:gd name="T53" fmla="*/ 55 h 229"/>
                <a:gd name="T54" fmla="*/ 53 w 141"/>
                <a:gd name="T55" fmla="*/ 58 h 229"/>
                <a:gd name="T56" fmla="*/ 51 w 141"/>
                <a:gd name="T57" fmla="*/ 64 h 229"/>
                <a:gd name="T58" fmla="*/ 50 w 141"/>
                <a:gd name="T59" fmla="*/ 69 h 229"/>
                <a:gd name="T60" fmla="*/ 51 w 141"/>
                <a:gd name="T61" fmla="*/ 75 h 229"/>
                <a:gd name="T62" fmla="*/ 53 w 141"/>
                <a:gd name="T63" fmla="*/ 81 h 229"/>
                <a:gd name="T64" fmla="*/ 56 w 141"/>
                <a:gd name="T65" fmla="*/ 85 h 229"/>
                <a:gd name="T66" fmla="*/ 62 w 141"/>
                <a:gd name="T67" fmla="*/ 91 h 229"/>
                <a:gd name="T68" fmla="*/ 30 w 141"/>
                <a:gd name="T69" fmla="*/ 129 h 229"/>
                <a:gd name="T70" fmla="*/ 17 w 141"/>
                <a:gd name="T71" fmla="*/ 115 h 229"/>
                <a:gd name="T72" fmla="*/ 9 w 141"/>
                <a:gd name="T73" fmla="*/ 102 h 229"/>
                <a:gd name="T74" fmla="*/ 3 w 141"/>
                <a:gd name="T75" fmla="*/ 87 h 229"/>
                <a:gd name="T76" fmla="*/ 2 w 141"/>
                <a:gd name="T77" fmla="*/ 70 h 229"/>
                <a:gd name="T78" fmla="*/ 5 w 141"/>
                <a:gd name="T79" fmla="*/ 51 h 229"/>
                <a:gd name="T80" fmla="*/ 11 w 141"/>
                <a:gd name="T81" fmla="*/ 34 h 229"/>
                <a:gd name="T82" fmla="*/ 21 w 141"/>
                <a:gd name="T83" fmla="*/ 19 h 229"/>
                <a:gd name="T84" fmla="*/ 35 w 141"/>
                <a:gd name="T85" fmla="*/ 9 h 229"/>
                <a:gd name="T86" fmla="*/ 51 w 141"/>
                <a:gd name="T87" fmla="*/ 1 h 229"/>
                <a:gd name="T88" fmla="*/ 71 w 141"/>
                <a:gd name="T89" fmla="*/ 0 h 229"/>
                <a:gd name="T90" fmla="*/ 89 w 141"/>
                <a:gd name="T91" fmla="*/ 1 h 229"/>
                <a:gd name="T92" fmla="*/ 105 w 141"/>
                <a:gd name="T93" fmla="*/ 7 h 229"/>
                <a:gd name="T94" fmla="*/ 119 w 141"/>
                <a:gd name="T95" fmla="*/ 19 h 229"/>
                <a:gd name="T96" fmla="*/ 129 w 141"/>
                <a:gd name="T97" fmla="*/ 33 h 229"/>
                <a:gd name="T98" fmla="*/ 135 w 141"/>
                <a:gd name="T99" fmla="*/ 49 h 229"/>
                <a:gd name="T100" fmla="*/ 137 w 141"/>
                <a:gd name="T101" fmla="*/ 69 h 229"/>
                <a:gd name="T102" fmla="*/ 134 w 141"/>
                <a:gd name="T103" fmla="*/ 91 h 229"/>
                <a:gd name="T104" fmla="*/ 122 w 141"/>
                <a:gd name="T105" fmla="*/ 115 h 229"/>
                <a:gd name="T106" fmla="*/ 101 w 141"/>
                <a:gd name="T107" fmla="*/ 139 h 229"/>
                <a:gd name="T108" fmla="*/ 99 w 141"/>
                <a:gd name="T109" fmla="*/ 142 h 229"/>
                <a:gd name="T110" fmla="*/ 66 w 141"/>
                <a:gd name="T111" fmla="*/ 177 h 229"/>
                <a:gd name="T112" fmla="*/ 141 w 141"/>
                <a:gd name="T113" fmla="*/ 177 h 229"/>
                <a:gd name="T114" fmla="*/ 141 w 141"/>
                <a:gd name="T115" fmla="*/ 229 h 229"/>
                <a:gd name="T116" fmla="*/ 32 w 141"/>
                <a:gd name="T117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1" h="229">
                  <a:moveTo>
                    <a:pt x="32" y="229"/>
                  </a:moveTo>
                  <a:lnTo>
                    <a:pt x="24" y="229"/>
                  </a:lnTo>
                  <a:lnTo>
                    <a:pt x="18" y="228"/>
                  </a:lnTo>
                  <a:lnTo>
                    <a:pt x="12" y="225"/>
                  </a:lnTo>
                  <a:lnTo>
                    <a:pt x="8" y="222"/>
                  </a:lnTo>
                  <a:lnTo>
                    <a:pt x="5" y="217"/>
                  </a:lnTo>
                  <a:lnTo>
                    <a:pt x="3" y="213"/>
                  </a:lnTo>
                  <a:lnTo>
                    <a:pt x="2" y="207"/>
                  </a:lnTo>
                  <a:lnTo>
                    <a:pt x="0" y="199"/>
                  </a:lnTo>
                  <a:lnTo>
                    <a:pt x="2" y="190"/>
                  </a:lnTo>
                  <a:lnTo>
                    <a:pt x="5" y="181"/>
                  </a:lnTo>
                  <a:lnTo>
                    <a:pt x="11" y="172"/>
                  </a:lnTo>
                  <a:lnTo>
                    <a:pt x="18" y="162"/>
                  </a:lnTo>
                  <a:lnTo>
                    <a:pt x="80" y="88"/>
                  </a:lnTo>
                  <a:lnTo>
                    <a:pt x="83" y="84"/>
                  </a:lnTo>
                  <a:lnTo>
                    <a:pt x="86" y="79"/>
                  </a:lnTo>
                  <a:lnTo>
                    <a:pt x="87" y="73"/>
                  </a:lnTo>
                  <a:lnTo>
                    <a:pt x="89" y="69"/>
                  </a:lnTo>
                  <a:lnTo>
                    <a:pt x="87" y="63"/>
                  </a:lnTo>
                  <a:lnTo>
                    <a:pt x="86" y="58"/>
                  </a:lnTo>
                  <a:lnTo>
                    <a:pt x="83" y="55"/>
                  </a:lnTo>
                  <a:lnTo>
                    <a:pt x="78" y="51"/>
                  </a:lnTo>
                  <a:lnTo>
                    <a:pt x="74" y="49"/>
                  </a:lnTo>
                  <a:lnTo>
                    <a:pt x="68" y="49"/>
                  </a:lnTo>
                  <a:lnTo>
                    <a:pt x="63" y="49"/>
                  </a:lnTo>
                  <a:lnTo>
                    <a:pt x="59" y="51"/>
                  </a:lnTo>
                  <a:lnTo>
                    <a:pt x="56" y="55"/>
                  </a:lnTo>
                  <a:lnTo>
                    <a:pt x="53" y="58"/>
                  </a:lnTo>
                  <a:lnTo>
                    <a:pt x="51" y="64"/>
                  </a:lnTo>
                  <a:lnTo>
                    <a:pt x="50" y="69"/>
                  </a:lnTo>
                  <a:lnTo>
                    <a:pt x="51" y="75"/>
                  </a:lnTo>
                  <a:lnTo>
                    <a:pt x="53" y="81"/>
                  </a:lnTo>
                  <a:lnTo>
                    <a:pt x="56" y="85"/>
                  </a:lnTo>
                  <a:lnTo>
                    <a:pt x="62" y="91"/>
                  </a:lnTo>
                  <a:lnTo>
                    <a:pt x="30" y="129"/>
                  </a:lnTo>
                  <a:lnTo>
                    <a:pt x="17" y="115"/>
                  </a:lnTo>
                  <a:lnTo>
                    <a:pt x="9" y="102"/>
                  </a:lnTo>
                  <a:lnTo>
                    <a:pt x="3" y="87"/>
                  </a:lnTo>
                  <a:lnTo>
                    <a:pt x="2" y="70"/>
                  </a:lnTo>
                  <a:lnTo>
                    <a:pt x="5" y="51"/>
                  </a:lnTo>
                  <a:lnTo>
                    <a:pt x="11" y="34"/>
                  </a:lnTo>
                  <a:lnTo>
                    <a:pt x="21" y="19"/>
                  </a:lnTo>
                  <a:lnTo>
                    <a:pt x="35" y="9"/>
                  </a:lnTo>
                  <a:lnTo>
                    <a:pt x="51" y="1"/>
                  </a:lnTo>
                  <a:lnTo>
                    <a:pt x="71" y="0"/>
                  </a:lnTo>
                  <a:lnTo>
                    <a:pt x="89" y="1"/>
                  </a:lnTo>
                  <a:lnTo>
                    <a:pt x="105" y="7"/>
                  </a:lnTo>
                  <a:lnTo>
                    <a:pt x="119" y="19"/>
                  </a:lnTo>
                  <a:lnTo>
                    <a:pt x="129" y="33"/>
                  </a:lnTo>
                  <a:lnTo>
                    <a:pt x="135" y="49"/>
                  </a:lnTo>
                  <a:lnTo>
                    <a:pt x="137" y="69"/>
                  </a:lnTo>
                  <a:lnTo>
                    <a:pt x="134" y="91"/>
                  </a:lnTo>
                  <a:lnTo>
                    <a:pt x="122" y="115"/>
                  </a:lnTo>
                  <a:lnTo>
                    <a:pt x="101" y="139"/>
                  </a:lnTo>
                  <a:lnTo>
                    <a:pt x="99" y="142"/>
                  </a:lnTo>
                  <a:lnTo>
                    <a:pt x="66" y="177"/>
                  </a:lnTo>
                  <a:lnTo>
                    <a:pt x="141" y="177"/>
                  </a:lnTo>
                  <a:lnTo>
                    <a:pt x="141" y="229"/>
                  </a:lnTo>
                  <a:lnTo>
                    <a:pt x="32" y="229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gray">
            <a:xfrm>
              <a:off x="1946" y="3333"/>
              <a:ext cx="102" cy="113"/>
            </a:xfrm>
            <a:custGeom>
              <a:avLst/>
              <a:gdLst>
                <a:gd name="T0" fmla="*/ 0 w 102"/>
                <a:gd name="T1" fmla="*/ 113 h 113"/>
                <a:gd name="T2" fmla="*/ 33 w 102"/>
                <a:gd name="T3" fmla="*/ 54 h 113"/>
                <a:gd name="T4" fmla="*/ 3 w 102"/>
                <a:gd name="T5" fmla="*/ 0 h 113"/>
                <a:gd name="T6" fmla="*/ 33 w 102"/>
                <a:gd name="T7" fmla="*/ 0 h 113"/>
                <a:gd name="T8" fmla="*/ 51 w 102"/>
                <a:gd name="T9" fmla="*/ 33 h 113"/>
                <a:gd name="T10" fmla="*/ 70 w 102"/>
                <a:gd name="T11" fmla="*/ 0 h 113"/>
                <a:gd name="T12" fmla="*/ 99 w 102"/>
                <a:gd name="T13" fmla="*/ 0 h 113"/>
                <a:gd name="T14" fmla="*/ 69 w 102"/>
                <a:gd name="T15" fmla="*/ 54 h 113"/>
                <a:gd name="T16" fmla="*/ 102 w 102"/>
                <a:gd name="T17" fmla="*/ 113 h 113"/>
                <a:gd name="T18" fmla="*/ 72 w 102"/>
                <a:gd name="T19" fmla="*/ 113 h 113"/>
                <a:gd name="T20" fmla="*/ 51 w 102"/>
                <a:gd name="T21" fmla="*/ 75 h 113"/>
                <a:gd name="T22" fmla="*/ 30 w 102"/>
                <a:gd name="T23" fmla="*/ 113 h 113"/>
                <a:gd name="T24" fmla="*/ 0 w 102"/>
                <a:gd name="T2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13">
                  <a:moveTo>
                    <a:pt x="0" y="113"/>
                  </a:moveTo>
                  <a:lnTo>
                    <a:pt x="33" y="54"/>
                  </a:lnTo>
                  <a:lnTo>
                    <a:pt x="3" y="0"/>
                  </a:lnTo>
                  <a:lnTo>
                    <a:pt x="33" y="0"/>
                  </a:lnTo>
                  <a:lnTo>
                    <a:pt x="51" y="33"/>
                  </a:lnTo>
                  <a:lnTo>
                    <a:pt x="70" y="0"/>
                  </a:lnTo>
                  <a:lnTo>
                    <a:pt x="99" y="0"/>
                  </a:lnTo>
                  <a:lnTo>
                    <a:pt x="69" y="54"/>
                  </a:lnTo>
                  <a:lnTo>
                    <a:pt x="102" y="113"/>
                  </a:lnTo>
                  <a:lnTo>
                    <a:pt x="72" y="113"/>
                  </a:lnTo>
                  <a:lnTo>
                    <a:pt x="51" y="75"/>
                  </a:lnTo>
                  <a:lnTo>
                    <a:pt x="30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29" name="Group 29"/>
          <p:cNvGrpSpPr>
            <a:grpSpLocks/>
          </p:cNvGrpSpPr>
          <p:nvPr/>
        </p:nvGrpSpPr>
        <p:grpSpPr bwMode="auto">
          <a:xfrm>
            <a:off x="5042206" y="2828920"/>
            <a:ext cx="612978" cy="612977"/>
            <a:chOff x="3349" y="3250"/>
            <a:chExt cx="380" cy="380"/>
          </a:xfrm>
        </p:grpSpPr>
        <p:sp>
          <p:nvSpPr>
            <p:cNvPr id="30" name="Freeform 30"/>
            <p:cNvSpPr>
              <a:spLocks/>
            </p:cNvSpPr>
            <p:nvPr/>
          </p:nvSpPr>
          <p:spPr bwMode="gray">
            <a:xfrm>
              <a:off x="3349" y="3250"/>
              <a:ext cx="380" cy="190"/>
            </a:xfrm>
            <a:custGeom>
              <a:avLst/>
              <a:gdLst>
                <a:gd name="T0" fmla="*/ 204 w 409"/>
                <a:gd name="T1" fmla="*/ 0 h 207"/>
                <a:gd name="T2" fmla="*/ 246 w 409"/>
                <a:gd name="T3" fmla="*/ 5 h 207"/>
                <a:gd name="T4" fmla="*/ 285 w 409"/>
                <a:gd name="T5" fmla="*/ 17 h 207"/>
                <a:gd name="T6" fmla="*/ 319 w 409"/>
                <a:gd name="T7" fmla="*/ 36 h 207"/>
                <a:gd name="T8" fmla="*/ 349 w 409"/>
                <a:gd name="T9" fmla="*/ 60 h 207"/>
                <a:gd name="T10" fmla="*/ 375 w 409"/>
                <a:gd name="T11" fmla="*/ 92 h 207"/>
                <a:gd name="T12" fmla="*/ 393 w 409"/>
                <a:gd name="T13" fmla="*/ 126 h 207"/>
                <a:gd name="T14" fmla="*/ 405 w 409"/>
                <a:gd name="T15" fmla="*/ 164 h 207"/>
                <a:gd name="T16" fmla="*/ 409 w 409"/>
                <a:gd name="T17" fmla="*/ 206 h 207"/>
                <a:gd name="T18" fmla="*/ 409 w 409"/>
                <a:gd name="T19" fmla="*/ 207 h 207"/>
                <a:gd name="T20" fmla="*/ 409 w 409"/>
                <a:gd name="T21" fmla="*/ 207 h 207"/>
                <a:gd name="T22" fmla="*/ 358 w 409"/>
                <a:gd name="T23" fmla="*/ 207 h 207"/>
                <a:gd name="T24" fmla="*/ 270 w 409"/>
                <a:gd name="T25" fmla="*/ 69 h 207"/>
                <a:gd name="T26" fmla="*/ 270 w 409"/>
                <a:gd name="T27" fmla="*/ 108 h 207"/>
                <a:gd name="T28" fmla="*/ 204 w 409"/>
                <a:gd name="T29" fmla="*/ 108 h 207"/>
                <a:gd name="T30" fmla="*/ 204 w 409"/>
                <a:gd name="T31" fmla="*/ 42 h 207"/>
                <a:gd name="T32" fmla="*/ 168 w 409"/>
                <a:gd name="T33" fmla="*/ 47 h 207"/>
                <a:gd name="T34" fmla="*/ 133 w 409"/>
                <a:gd name="T35" fmla="*/ 59 h 207"/>
                <a:gd name="T36" fmla="*/ 102 w 409"/>
                <a:gd name="T37" fmla="*/ 78 h 207"/>
                <a:gd name="T38" fmla="*/ 78 w 409"/>
                <a:gd name="T39" fmla="*/ 104 h 207"/>
                <a:gd name="T40" fmla="*/ 58 w 409"/>
                <a:gd name="T41" fmla="*/ 134 h 207"/>
                <a:gd name="T42" fmla="*/ 46 w 409"/>
                <a:gd name="T43" fmla="*/ 168 h 207"/>
                <a:gd name="T44" fmla="*/ 42 w 409"/>
                <a:gd name="T45" fmla="*/ 206 h 207"/>
                <a:gd name="T46" fmla="*/ 42 w 409"/>
                <a:gd name="T47" fmla="*/ 207 h 207"/>
                <a:gd name="T48" fmla="*/ 42 w 409"/>
                <a:gd name="T49" fmla="*/ 207 h 207"/>
                <a:gd name="T50" fmla="*/ 0 w 409"/>
                <a:gd name="T51" fmla="*/ 207 h 207"/>
                <a:gd name="T52" fmla="*/ 0 w 409"/>
                <a:gd name="T53" fmla="*/ 207 h 207"/>
                <a:gd name="T54" fmla="*/ 0 w 409"/>
                <a:gd name="T55" fmla="*/ 206 h 207"/>
                <a:gd name="T56" fmla="*/ 3 w 409"/>
                <a:gd name="T57" fmla="*/ 164 h 207"/>
                <a:gd name="T58" fmla="*/ 15 w 409"/>
                <a:gd name="T59" fmla="*/ 126 h 207"/>
                <a:gd name="T60" fmla="*/ 34 w 409"/>
                <a:gd name="T61" fmla="*/ 92 h 207"/>
                <a:gd name="T62" fmla="*/ 60 w 409"/>
                <a:gd name="T63" fmla="*/ 60 h 207"/>
                <a:gd name="T64" fmla="*/ 90 w 409"/>
                <a:gd name="T65" fmla="*/ 36 h 207"/>
                <a:gd name="T66" fmla="*/ 124 w 409"/>
                <a:gd name="T67" fmla="*/ 17 h 207"/>
                <a:gd name="T68" fmla="*/ 163 w 409"/>
                <a:gd name="T69" fmla="*/ 5 h 207"/>
                <a:gd name="T70" fmla="*/ 204 w 409"/>
                <a:gd name="T71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09" h="207">
                  <a:moveTo>
                    <a:pt x="204" y="0"/>
                  </a:moveTo>
                  <a:lnTo>
                    <a:pt x="246" y="5"/>
                  </a:lnTo>
                  <a:lnTo>
                    <a:pt x="285" y="17"/>
                  </a:lnTo>
                  <a:lnTo>
                    <a:pt x="319" y="36"/>
                  </a:lnTo>
                  <a:lnTo>
                    <a:pt x="349" y="60"/>
                  </a:lnTo>
                  <a:lnTo>
                    <a:pt x="375" y="92"/>
                  </a:lnTo>
                  <a:lnTo>
                    <a:pt x="393" y="126"/>
                  </a:lnTo>
                  <a:lnTo>
                    <a:pt x="405" y="164"/>
                  </a:lnTo>
                  <a:lnTo>
                    <a:pt x="409" y="206"/>
                  </a:lnTo>
                  <a:lnTo>
                    <a:pt x="409" y="207"/>
                  </a:lnTo>
                  <a:lnTo>
                    <a:pt x="409" y="207"/>
                  </a:lnTo>
                  <a:lnTo>
                    <a:pt x="358" y="207"/>
                  </a:lnTo>
                  <a:lnTo>
                    <a:pt x="270" y="69"/>
                  </a:lnTo>
                  <a:lnTo>
                    <a:pt x="270" y="108"/>
                  </a:lnTo>
                  <a:lnTo>
                    <a:pt x="204" y="108"/>
                  </a:lnTo>
                  <a:lnTo>
                    <a:pt x="204" y="42"/>
                  </a:lnTo>
                  <a:lnTo>
                    <a:pt x="168" y="47"/>
                  </a:lnTo>
                  <a:lnTo>
                    <a:pt x="133" y="59"/>
                  </a:lnTo>
                  <a:lnTo>
                    <a:pt x="102" y="78"/>
                  </a:lnTo>
                  <a:lnTo>
                    <a:pt x="78" y="104"/>
                  </a:lnTo>
                  <a:lnTo>
                    <a:pt x="58" y="134"/>
                  </a:lnTo>
                  <a:lnTo>
                    <a:pt x="46" y="168"/>
                  </a:lnTo>
                  <a:lnTo>
                    <a:pt x="42" y="206"/>
                  </a:lnTo>
                  <a:lnTo>
                    <a:pt x="42" y="207"/>
                  </a:lnTo>
                  <a:lnTo>
                    <a:pt x="42" y="207"/>
                  </a:lnTo>
                  <a:lnTo>
                    <a:pt x="0" y="207"/>
                  </a:lnTo>
                  <a:lnTo>
                    <a:pt x="0" y="207"/>
                  </a:lnTo>
                  <a:lnTo>
                    <a:pt x="0" y="206"/>
                  </a:lnTo>
                  <a:lnTo>
                    <a:pt x="3" y="164"/>
                  </a:lnTo>
                  <a:lnTo>
                    <a:pt x="15" y="126"/>
                  </a:lnTo>
                  <a:lnTo>
                    <a:pt x="34" y="92"/>
                  </a:lnTo>
                  <a:lnTo>
                    <a:pt x="60" y="60"/>
                  </a:lnTo>
                  <a:lnTo>
                    <a:pt x="90" y="36"/>
                  </a:lnTo>
                  <a:lnTo>
                    <a:pt x="124" y="17"/>
                  </a:lnTo>
                  <a:lnTo>
                    <a:pt x="163" y="5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gray">
            <a:xfrm>
              <a:off x="3396" y="3313"/>
              <a:ext cx="143" cy="254"/>
            </a:xfrm>
            <a:custGeom>
              <a:avLst/>
              <a:gdLst>
                <a:gd name="T0" fmla="*/ 88 w 153"/>
                <a:gd name="T1" fmla="*/ 276 h 276"/>
                <a:gd name="T2" fmla="*/ 88 w 153"/>
                <a:gd name="T3" fmla="*/ 237 h 276"/>
                <a:gd name="T4" fmla="*/ 153 w 153"/>
                <a:gd name="T5" fmla="*/ 237 h 276"/>
                <a:gd name="T6" fmla="*/ 153 w 153"/>
                <a:gd name="T7" fmla="*/ 39 h 276"/>
                <a:gd name="T8" fmla="*/ 88 w 153"/>
                <a:gd name="T9" fmla="*/ 39 h 276"/>
                <a:gd name="T10" fmla="*/ 88 w 153"/>
                <a:gd name="T11" fmla="*/ 0 h 276"/>
                <a:gd name="T12" fmla="*/ 0 w 153"/>
                <a:gd name="T13" fmla="*/ 138 h 276"/>
                <a:gd name="T14" fmla="*/ 88 w 153"/>
                <a:gd name="T15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276">
                  <a:moveTo>
                    <a:pt x="88" y="276"/>
                  </a:moveTo>
                  <a:lnTo>
                    <a:pt x="88" y="237"/>
                  </a:lnTo>
                  <a:lnTo>
                    <a:pt x="153" y="237"/>
                  </a:lnTo>
                  <a:lnTo>
                    <a:pt x="153" y="39"/>
                  </a:lnTo>
                  <a:lnTo>
                    <a:pt x="88" y="39"/>
                  </a:lnTo>
                  <a:lnTo>
                    <a:pt x="88" y="0"/>
                  </a:lnTo>
                  <a:lnTo>
                    <a:pt x="0" y="138"/>
                  </a:lnTo>
                  <a:lnTo>
                    <a:pt x="88" y="276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gray">
            <a:xfrm>
              <a:off x="3349" y="3440"/>
              <a:ext cx="380" cy="190"/>
            </a:xfrm>
            <a:custGeom>
              <a:avLst/>
              <a:gdLst>
                <a:gd name="T0" fmla="*/ 204 w 409"/>
                <a:gd name="T1" fmla="*/ 207 h 207"/>
                <a:gd name="T2" fmla="*/ 246 w 409"/>
                <a:gd name="T3" fmla="*/ 203 h 207"/>
                <a:gd name="T4" fmla="*/ 285 w 409"/>
                <a:gd name="T5" fmla="*/ 191 h 207"/>
                <a:gd name="T6" fmla="*/ 319 w 409"/>
                <a:gd name="T7" fmla="*/ 173 h 207"/>
                <a:gd name="T8" fmla="*/ 349 w 409"/>
                <a:gd name="T9" fmla="*/ 147 h 207"/>
                <a:gd name="T10" fmla="*/ 375 w 409"/>
                <a:gd name="T11" fmla="*/ 117 h 207"/>
                <a:gd name="T12" fmla="*/ 393 w 409"/>
                <a:gd name="T13" fmla="*/ 83 h 207"/>
                <a:gd name="T14" fmla="*/ 405 w 409"/>
                <a:gd name="T15" fmla="*/ 44 h 207"/>
                <a:gd name="T16" fmla="*/ 409 w 409"/>
                <a:gd name="T17" fmla="*/ 2 h 207"/>
                <a:gd name="T18" fmla="*/ 409 w 409"/>
                <a:gd name="T19" fmla="*/ 2 h 207"/>
                <a:gd name="T20" fmla="*/ 409 w 409"/>
                <a:gd name="T21" fmla="*/ 0 h 207"/>
                <a:gd name="T22" fmla="*/ 358 w 409"/>
                <a:gd name="T23" fmla="*/ 0 h 207"/>
                <a:gd name="T24" fmla="*/ 270 w 409"/>
                <a:gd name="T25" fmla="*/ 138 h 207"/>
                <a:gd name="T26" fmla="*/ 270 w 409"/>
                <a:gd name="T27" fmla="*/ 99 h 207"/>
                <a:gd name="T28" fmla="*/ 204 w 409"/>
                <a:gd name="T29" fmla="*/ 99 h 207"/>
                <a:gd name="T30" fmla="*/ 204 w 409"/>
                <a:gd name="T31" fmla="*/ 165 h 207"/>
                <a:gd name="T32" fmla="*/ 168 w 409"/>
                <a:gd name="T33" fmla="*/ 161 h 207"/>
                <a:gd name="T34" fmla="*/ 133 w 409"/>
                <a:gd name="T35" fmla="*/ 149 h 207"/>
                <a:gd name="T36" fmla="*/ 102 w 409"/>
                <a:gd name="T37" fmla="*/ 129 h 207"/>
                <a:gd name="T38" fmla="*/ 78 w 409"/>
                <a:gd name="T39" fmla="*/ 104 h 207"/>
                <a:gd name="T40" fmla="*/ 58 w 409"/>
                <a:gd name="T41" fmla="*/ 74 h 207"/>
                <a:gd name="T42" fmla="*/ 46 w 409"/>
                <a:gd name="T43" fmla="*/ 39 h 207"/>
                <a:gd name="T44" fmla="*/ 42 w 409"/>
                <a:gd name="T45" fmla="*/ 2 h 207"/>
                <a:gd name="T46" fmla="*/ 42 w 409"/>
                <a:gd name="T47" fmla="*/ 2 h 207"/>
                <a:gd name="T48" fmla="*/ 42 w 409"/>
                <a:gd name="T49" fmla="*/ 0 h 207"/>
                <a:gd name="T50" fmla="*/ 0 w 409"/>
                <a:gd name="T51" fmla="*/ 0 h 207"/>
                <a:gd name="T52" fmla="*/ 0 w 409"/>
                <a:gd name="T53" fmla="*/ 2 h 207"/>
                <a:gd name="T54" fmla="*/ 0 w 409"/>
                <a:gd name="T55" fmla="*/ 2 h 207"/>
                <a:gd name="T56" fmla="*/ 3 w 409"/>
                <a:gd name="T57" fmla="*/ 44 h 207"/>
                <a:gd name="T58" fmla="*/ 15 w 409"/>
                <a:gd name="T59" fmla="*/ 83 h 207"/>
                <a:gd name="T60" fmla="*/ 34 w 409"/>
                <a:gd name="T61" fmla="*/ 117 h 207"/>
                <a:gd name="T62" fmla="*/ 60 w 409"/>
                <a:gd name="T63" fmla="*/ 147 h 207"/>
                <a:gd name="T64" fmla="*/ 90 w 409"/>
                <a:gd name="T65" fmla="*/ 173 h 207"/>
                <a:gd name="T66" fmla="*/ 124 w 409"/>
                <a:gd name="T67" fmla="*/ 191 h 207"/>
                <a:gd name="T68" fmla="*/ 163 w 409"/>
                <a:gd name="T69" fmla="*/ 203 h 207"/>
                <a:gd name="T70" fmla="*/ 204 w 409"/>
                <a:gd name="T71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09" h="207">
                  <a:moveTo>
                    <a:pt x="204" y="207"/>
                  </a:moveTo>
                  <a:lnTo>
                    <a:pt x="246" y="203"/>
                  </a:lnTo>
                  <a:lnTo>
                    <a:pt x="285" y="191"/>
                  </a:lnTo>
                  <a:lnTo>
                    <a:pt x="319" y="173"/>
                  </a:lnTo>
                  <a:lnTo>
                    <a:pt x="349" y="147"/>
                  </a:lnTo>
                  <a:lnTo>
                    <a:pt x="375" y="117"/>
                  </a:lnTo>
                  <a:lnTo>
                    <a:pt x="393" y="83"/>
                  </a:lnTo>
                  <a:lnTo>
                    <a:pt x="405" y="44"/>
                  </a:lnTo>
                  <a:lnTo>
                    <a:pt x="409" y="2"/>
                  </a:lnTo>
                  <a:lnTo>
                    <a:pt x="409" y="2"/>
                  </a:lnTo>
                  <a:lnTo>
                    <a:pt x="409" y="0"/>
                  </a:lnTo>
                  <a:lnTo>
                    <a:pt x="358" y="0"/>
                  </a:lnTo>
                  <a:lnTo>
                    <a:pt x="270" y="138"/>
                  </a:lnTo>
                  <a:lnTo>
                    <a:pt x="270" y="99"/>
                  </a:lnTo>
                  <a:lnTo>
                    <a:pt x="204" y="99"/>
                  </a:lnTo>
                  <a:lnTo>
                    <a:pt x="204" y="165"/>
                  </a:lnTo>
                  <a:lnTo>
                    <a:pt x="168" y="161"/>
                  </a:lnTo>
                  <a:lnTo>
                    <a:pt x="133" y="149"/>
                  </a:lnTo>
                  <a:lnTo>
                    <a:pt x="102" y="129"/>
                  </a:lnTo>
                  <a:lnTo>
                    <a:pt x="78" y="104"/>
                  </a:lnTo>
                  <a:lnTo>
                    <a:pt x="58" y="74"/>
                  </a:lnTo>
                  <a:lnTo>
                    <a:pt x="46" y="39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44"/>
                  </a:lnTo>
                  <a:lnTo>
                    <a:pt x="15" y="83"/>
                  </a:lnTo>
                  <a:lnTo>
                    <a:pt x="34" y="117"/>
                  </a:lnTo>
                  <a:lnTo>
                    <a:pt x="60" y="147"/>
                  </a:lnTo>
                  <a:lnTo>
                    <a:pt x="90" y="173"/>
                  </a:lnTo>
                  <a:lnTo>
                    <a:pt x="124" y="191"/>
                  </a:lnTo>
                  <a:lnTo>
                    <a:pt x="163" y="203"/>
                  </a:lnTo>
                  <a:lnTo>
                    <a:pt x="204" y="207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333333">
                  <a:alpha val="50000"/>
                </a:srgbClr>
              </a:outerShdw>
            </a:effectLst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33" name="Text Box 33"/>
          <p:cNvSpPr txBox="1">
            <a:spLocks noChangeArrowheads="1"/>
          </p:cNvSpPr>
          <p:nvPr/>
        </p:nvSpPr>
        <p:spPr bwMode="black">
          <a:xfrm>
            <a:off x="765412" y="764186"/>
            <a:ext cx="7421246" cy="62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ko-KR" altLang="en-US" sz="1732" b="1" dirty="0">
                <a:latin typeface="페이퍼로지 6 SemiBold" pitchFamily="2" charset="-127"/>
                <a:ea typeface="페이퍼로지 6 SemiBold" pitchFamily="2" charset="-127"/>
              </a:rPr>
              <a:t>차량 주차연락처</a:t>
            </a:r>
            <a:r>
              <a:rPr lang="en-US" altLang="ko-KR" sz="1732" b="1" dirty="0">
                <a:latin typeface="페이퍼로지 6 SemiBold" pitchFamily="2" charset="-127"/>
                <a:ea typeface="페이퍼로지 6 SemiBold" pitchFamily="2" charset="-127"/>
              </a:rPr>
              <a:t>, </a:t>
            </a:r>
            <a:r>
              <a:rPr lang="ko-KR" altLang="en-US" sz="1732" b="1" dirty="0">
                <a:latin typeface="페이퍼로지 6 SemiBold" pitchFamily="2" charset="-127"/>
                <a:ea typeface="페이퍼로지 6 SemiBold" pitchFamily="2" charset="-127"/>
              </a:rPr>
              <a:t>택배</a:t>
            </a:r>
            <a:r>
              <a:rPr lang="en-US" altLang="ko-KR" sz="1732" b="1" dirty="0">
                <a:latin typeface="페이퍼로지 6 SemiBold" pitchFamily="2" charset="-127"/>
                <a:ea typeface="페이퍼로지 6 SemiBold" pitchFamily="2" charset="-127"/>
              </a:rPr>
              <a:t>,</a:t>
            </a:r>
            <a:r>
              <a:rPr lang="ko-KR" altLang="en-US" sz="1732" b="1" dirty="0">
                <a:latin typeface="페이퍼로지 6 SemiBold" pitchFamily="2" charset="-127"/>
                <a:ea typeface="페이퍼로지 6 SemiBold" pitchFamily="2" charset="-127"/>
              </a:rPr>
              <a:t>배달</a:t>
            </a:r>
            <a:r>
              <a:rPr lang="en-US" altLang="ko-KR" sz="1732" b="1" dirty="0">
                <a:latin typeface="페이퍼로지 6 SemiBold" pitchFamily="2" charset="-127"/>
                <a:ea typeface="페이퍼로지 6 SemiBold" pitchFamily="2" charset="-127"/>
              </a:rPr>
              <a:t>, </a:t>
            </a:r>
            <a:r>
              <a:rPr lang="ko-KR" altLang="en-US" sz="1732" b="1" dirty="0">
                <a:latin typeface="페이퍼로지 6 SemiBold" pitchFamily="2" charset="-127"/>
                <a:ea typeface="페이퍼로지 6 SemiBold" pitchFamily="2" charset="-127"/>
              </a:rPr>
              <a:t>인터넷 거래 등 목적에 따라 </a:t>
            </a:r>
            <a:r>
              <a:rPr lang="en-US" altLang="ko-KR" sz="1732" b="1" dirty="0">
                <a:latin typeface="페이퍼로지 6 SemiBold" pitchFamily="2" charset="-127"/>
                <a:ea typeface="페이퍼로지 6 SemiBold" pitchFamily="2" charset="-127"/>
              </a:rPr>
              <a:t>2</a:t>
            </a:r>
            <a:r>
              <a:rPr lang="ko-KR" altLang="en-US" sz="1732" b="1" dirty="0">
                <a:latin typeface="페이퍼로지 6 SemiBold" pitchFamily="2" charset="-127"/>
                <a:ea typeface="페이퍼로지 6 SemiBold" pitchFamily="2" charset="-127"/>
              </a:rPr>
              <a:t>개의 </a:t>
            </a:r>
            <a:r>
              <a:rPr lang="en-US" altLang="ko-KR" sz="1732" b="1" dirty="0">
                <a:latin typeface="페이퍼로지 6 SemiBold" pitchFamily="2" charset="-127"/>
                <a:ea typeface="페이퍼로지 6 SemiBold" pitchFamily="2" charset="-127"/>
              </a:rPr>
              <a:t>050</a:t>
            </a:r>
            <a:r>
              <a:rPr lang="ko-KR" altLang="en-US" sz="1732" b="1" dirty="0">
                <a:latin typeface="페이퍼로지 6 SemiBold" pitchFamily="2" charset="-127"/>
                <a:ea typeface="페이퍼로지 6 SemiBold" pitchFamily="2" charset="-127"/>
              </a:rPr>
              <a:t>번호를 </a:t>
            </a:r>
            <a:r>
              <a:rPr lang="ko-KR" altLang="en-US" sz="1732" b="1" dirty="0">
                <a:solidFill>
                  <a:srgbClr val="FF0000"/>
                </a:solidFill>
                <a:latin typeface="페이퍼로지 6 SemiBold" pitchFamily="2" charset="-127"/>
                <a:ea typeface="페이퍼로지 6 SemiBold" pitchFamily="2" charset="-127"/>
              </a:rPr>
              <a:t>혼용하여 사용할 수 </a:t>
            </a:r>
            <a:r>
              <a:rPr lang="ko-KR" altLang="en-US" sz="1732" b="1" dirty="0">
                <a:latin typeface="페이퍼로지 6 SemiBold" pitchFamily="2" charset="-127"/>
                <a:ea typeface="페이퍼로지 6 SemiBold" pitchFamily="2" charset="-127"/>
              </a:rPr>
              <a:t>있음</a:t>
            </a:r>
            <a:r>
              <a:rPr lang="en-US" altLang="ko-KR" sz="1732" b="1" dirty="0">
                <a:latin typeface="페이퍼로지 6 SemiBold" pitchFamily="2" charset="-127"/>
                <a:ea typeface="페이퍼로지 6 SemiBold" pitchFamily="2" charset="-127"/>
              </a:rPr>
              <a:t>. </a:t>
            </a:r>
            <a:endParaRPr lang="en-US" altLang="ko-KR" sz="1732" b="1" dirty="0">
              <a:solidFill>
                <a:srgbClr val="FFFFFF"/>
              </a:solidFill>
              <a:latin typeface="페이퍼로지 6 SemiBold" pitchFamily="2" charset="-127"/>
              <a:ea typeface="페이퍼로지 6 SemiBold" pitchFamily="2" charset="-127"/>
            </a:endParaRPr>
          </a:p>
        </p:txBody>
      </p:sp>
      <p:sp>
        <p:nvSpPr>
          <p:cNvPr id="35" name="제목 1"/>
          <p:cNvSpPr txBox="1">
            <a:spLocks/>
          </p:cNvSpPr>
          <p:nvPr/>
        </p:nvSpPr>
        <p:spPr bwMode="auto">
          <a:xfrm>
            <a:off x="673726" y="34903"/>
            <a:ext cx="8277207" cy="79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997" tIns="49498" rIns="98997" bIns="49498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ko-KR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050</a:t>
            </a:r>
            <a:r>
              <a:rPr lang="ko-KR" altLang="en-US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번호 서비스</a:t>
            </a:r>
          </a:p>
        </p:txBody>
      </p:sp>
    </p:spTree>
    <p:extLst>
      <p:ext uri="{BB962C8B-B14F-4D97-AF65-F5344CB8AC3E}">
        <p14:creationId xmlns:p14="http://schemas.microsoft.com/office/powerpoint/2010/main" val="355469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"/>
            <a:ext cx="9899650" cy="6857824"/>
          </a:xfrm>
          <a:prstGeom prst="rect">
            <a:avLst/>
          </a:prstGeom>
        </p:spPr>
      </p:pic>
      <p:sp>
        <p:nvSpPr>
          <p:cNvPr id="2" name="AutoShape 2"/>
          <p:cNvSpPr>
            <a:spLocks noChangeArrowheads="1"/>
          </p:cNvSpPr>
          <p:nvPr/>
        </p:nvSpPr>
        <p:spPr bwMode="gray">
          <a:xfrm>
            <a:off x="4245162" y="2100454"/>
            <a:ext cx="2449133" cy="527637"/>
          </a:xfrm>
          <a:prstGeom prst="bevel">
            <a:avLst>
              <a:gd name="adj" fmla="val 13681"/>
            </a:avLst>
          </a:prstGeom>
          <a:solidFill>
            <a:srgbClr val="00B0F0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gray">
          <a:xfrm>
            <a:off x="1873372" y="2100454"/>
            <a:ext cx="2438821" cy="513888"/>
          </a:xfrm>
          <a:prstGeom prst="bevel">
            <a:avLst>
              <a:gd name="adj" fmla="val 13681"/>
            </a:avLst>
          </a:prstGeom>
          <a:solidFill>
            <a:srgbClr val="00B0F0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ltGray">
          <a:xfrm>
            <a:off x="4281256" y="2600592"/>
            <a:ext cx="2438819" cy="1954150"/>
          </a:xfrm>
          <a:prstGeom prst="bevel">
            <a:avLst>
              <a:gd name="adj" fmla="val 3606"/>
            </a:avLst>
          </a:prstGeom>
          <a:solidFill>
            <a:srgbClr val="D0EDFB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ltGray">
          <a:xfrm>
            <a:off x="1873372" y="4527244"/>
            <a:ext cx="2438821" cy="1954149"/>
          </a:xfrm>
          <a:prstGeom prst="bevel">
            <a:avLst>
              <a:gd name="adj" fmla="val 4134"/>
            </a:avLst>
          </a:prstGeom>
          <a:solidFill>
            <a:srgbClr val="CEFAEE">
              <a:alpha val="49804"/>
            </a:srgb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ltGray">
          <a:xfrm>
            <a:off x="4281256" y="4527244"/>
            <a:ext cx="2438819" cy="1954149"/>
          </a:xfrm>
          <a:prstGeom prst="bevel">
            <a:avLst>
              <a:gd name="adj" fmla="val 4134"/>
            </a:avLst>
          </a:prstGeom>
          <a:solidFill>
            <a:srgbClr val="CEFAEE">
              <a:alpha val="49804"/>
            </a:srgb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gray">
          <a:xfrm>
            <a:off x="756224" y="2638403"/>
            <a:ext cx="1124023" cy="1912902"/>
          </a:xfrm>
          <a:prstGeom prst="bevel">
            <a:avLst>
              <a:gd name="adj" fmla="val 6676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EAEAE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489217" y="3074951"/>
            <a:ext cx="2120863" cy="99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50000"/>
              </a:lnSpc>
            </a:pPr>
            <a:r>
              <a:rPr lang="en-US" altLang="ko-KR" sz="1299" b="1" dirty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- </a:t>
            </a:r>
            <a:r>
              <a:rPr lang="ko-KR" altLang="en-US" sz="1299" b="1" dirty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주차 연락처</a:t>
            </a:r>
            <a:endParaRPr lang="en-US" altLang="ko-KR" sz="1299" dirty="0">
              <a:solidFill>
                <a:srgbClr val="1C1C1C"/>
              </a:solidFill>
              <a:latin typeface="페이퍼로지 8 ExtraBold" pitchFamily="2" charset="-127"/>
              <a:ea typeface="페이퍼로지 8 ExtraBold" pitchFamily="2" charset="-127"/>
            </a:endParaRPr>
          </a:p>
          <a:p>
            <a:pPr algn="l" eaLnBrk="0" hangingPunct="0">
              <a:lnSpc>
                <a:spcPct val="150000"/>
              </a:lnSpc>
            </a:pPr>
            <a:r>
              <a:rPr lang="en-US" altLang="ko-KR" sz="1299" b="1" dirty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- </a:t>
            </a:r>
            <a:r>
              <a:rPr lang="ko-KR" altLang="en-US" sz="1299" b="1" dirty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고정 전화번호로 사용</a:t>
            </a:r>
            <a:endParaRPr lang="en-US" altLang="ko-KR" sz="1299" b="1" dirty="0">
              <a:solidFill>
                <a:srgbClr val="1C1C1C"/>
              </a:solidFill>
              <a:latin typeface="페이퍼로지 8 ExtraBold" pitchFamily="2" charset="-127"/>
              <a:ea typeface="페이퍼로지 8 ExtraBold" pitchFamily="2" charset="-127"/>
            </a:endParaRPr>
          </a:p>
          <a:p>
            <a:pPr algn="l" eaLnBrk="0" hangingPunct="0">
              <a:lnSpc>
                <a:spcPct val="150000"/>
              </a:lnSpc>
            </a:pPr>
            <a:r>
              <a:rPr lang="en-US" altLang="ko-KR" sz="1299" b="1" dirty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- </a:t>
            </a:r>
            <a:r>
              <a:rPr lang="ko-KR" altLang="en-US" sz="1299" b="1" dirty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개인 팩스번호  등</a:t>
            </a:r>
            <a:endParaRPr lang="en-US" altLang="ko-KR" sz="1299" b="1" dirty="0">
              <a:solidFill>
                <a:srgbClr val="1C1C1C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995399" y="5070349"/>
            <a:ext cx="2473193" cy="99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50000"/>
              </a:lnSpc>
            </a:pPr>
            <a:r>
              <a:rPr lang="en-US" altLang="ko-KR" sz="1299" b="1" dirty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- </a:t>
            </a:r>
            <a:r>
              <a:rPr lang="ko-KR" altLang="en-US" sz="1299" b="1" dirty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본인이  필요할 때 </a:t>
            </a:r>
            <a:r>
              <a:rPr lang="en-US" altLang="ko-KR" sz="1299" b="1" dirty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050</a:t>
            </a:r>
            <a:r>
              <a:rPr lang="ko-KR" altLang="en-US" sz="1299" b="1" dirty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번호</a:t>
            </a:r>
            <a:r>
              <a:rPr lang="en-US" altLang="ko-KR" sz="1299" b="1" dirty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(Random Number)</a:t>
            </a:r>
          </a:p>
          <a:p>
            <a:pPr algn="l" eaLnBrk="0" hangingPunct="0">
              <a:lnSpc>
                <a:spcPct val="150000"/>
              </a:lnSpc>
            </a:pPr>
            <a:r>
              <a:rPr lang="ko-KR" altLang="en-US" sz="1299" b="1" dirty="0" err="1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를</a:t>
            </a:r>
            <a:r>
              <a:rPr lang="ko-KR" altLang="en-US" sz="1299" b="1" dirty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 변경하여 사용 할 수 있음</a:t>
            </a:r>
            <a:r>
              <a:rPr lang="en-US" altLang="ko-KR" sz="1299" b="1" dirty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.</a:t>
            </a:r>
            <a:endParaRPr lang="en-US" altLang="ko-KR" sz="1299" dirty="0">
              <a:solidFill>
                <a:srgbClr val="1C1C1C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gray">
          <a:xfrm>
            <a:off x="2065865" y="2205293"/>
            <a:ext cx="2040085" cy="325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ko-KR" sz="1516" b="1" dirty="0">
                <a:solidFill>
                  <a:schemeClr val="bg1"/>
                </a:solidFill>
                <a:latin typeface="페이퍼로지 8 ExtraBold" pitchFamily="2" charset="-127"/>
                <a:ea typeface="페이퍼로지 8 ExtraBold" pitchFamily="2" charset="-127"/>
              </a:rPr>
              <a:t> </a:t>
            </a:r>
            <a:r>
              <a:rPr lang="ko-KR" altLang="en-US" sz="1516" b="1" dirty="0" err="1">
                <a:solidFill>
                  <a:schemeClr val="bg1"/>
                </a:solidFill>
                <a:latin typeface="페이퍼로지 8 ExtraBold" pitchFamily="2" charset="-127"/>
                <a:ea typeface="페이퍼로지 8 ExtraBold" pitchFamily="2" charset="-127"/>
              </a:rPr>
              <a:t>특</a:t>
            </a:r>
            <a:r>
              <a:rPr lang="ko-KR" altLang="en-US" sz="1516" b="1" dirty="0">
                <a:solidFill>
                  <a:schemeClr val="bg1"/>
                </a:solidFill>
                <a:latin typeface="페이퍼로지 8 ExtraBold" pitchFamily="2" charset="-127"/>
                <a:ea typeface="페이퍼로지 8 ExtraBold" pitchFamily="2" charset="-127"/>
              </a:rPr>
              <a:t>    징</a:t>
            </a:r>
            <a:r>
              <a:rPr lang="en-US" altLang="ko-KR" sz="1516" b="1" dirty="0">
                <a:solidFill>
                  <a:schemeClr val="bg1"/>
                </a:solidFill>
                <a:latin typeface="페이퍼로지 8 ExtraBold" pitchFamily="2" charset="-127"/>
                <a:ea typeface="페이퍼로지 8 ExtraBold" pitchFamily="2" charset="-127"/>
              </a:rPr>
              <a:t> 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gray">
          <a:xfrm>
            <a:off x="4468592" y="2182951"/>
            <a:ext cx="2040085" cy="325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ko-KR" altLang="en-US" sz="1516" b="1" dirty="0">
                <a:solidFill>
                  <a:schemeClr val="bg1"/>
                </a:solidFill>
                <a:latin typeface="페이퍼로지 8 ExtraBold" pitchFamily="2" charset="-127"/>
                <a:ea typeface="페이퍼로지 8 ExtraBold" pitchFamily="2" charset="-127"/>
              </a:rPr>
              <a:t>용     도</a:t>
            </a:r>
            <a:r>
              <a:rPr lang="en-US" altLang="ko-KR" sz="1516" b="1" dirty="0">
                <a:solidFill>
                  <a:schemeClr val="bg1"/>
                </a:solidFill>
                <a:latin typeface="페이퍼로지 8 ExtraBold" pitchFamily="2" charset="-127"/>
                <a:ea typeface="페이퍼로지 8 ExtraBold" pitchFamily="2" charset="-127"/>
              </a:rPr>
              <a:t> 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gray">
          <a:xfrm>
            <a:off x="909904" y="3321311"/>
            <a:ext cx="1039806" cy="55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ko-KR" sz="1516" b="1" dirty="0">
                <a:solidFill>
                  <a:schemeClr val="bg1"/>
                </a:solidFill>
                <a:latin typeface="페이퍼로지 8 ExtraBold" pitchFamily="2" charset="-127"/>
                <a:ea typeface="페이퍼로지 8 ExtraBold" pitchFamily="2" charset="-127"/>
              </a:rPr>
              <a:t>050</a:t>
            </a:r>
          </a:p>
          <a:p>
            <a:pPr eaLnBrk="0" hangingPunct="0"/>
            <a:r>
              <a:rPr lang="ko-KR" altLang="en-US" sz="1516" b="1" dirty="0">
                <a:solidFill>
                  <a:schemeClr val="bg1"/>
                </a:solidFill>
                <a:latin typeface="페이퍼로지 8 ExtraBold" pitchFamily="2" charset="-127"/>
                <a:ea typeface="페이퍼로지 8 ExtraBold" pitchFamily="2" charset="-127"/>
              </a:rPr>
              <a:t>평생번호</a:t>
            </a:r>
            <a:endParaRPr lang="en-US" altLang="ko-KR" sz="1516" b="1" dirty="0">
              <a:solidFill>
                <a:schemeClr val="bg1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15" name="AutoShape 15"/>
          <p:cNvSpPr>
            <a:spLocks noChangeArrowheads="1"/>
          </p:cNvSpPr>
          <p:nvPr/>
        </p:nvSpPr>
        <p:spPr bwMode="gray">
          <a:xfrm>
            <a:off x="742474" y="4556461"/>
            <a:ext cx="1124023" cy="1923214"/>
          </a:xfrm>
          <a:prstGeom prst="bevel">
            <a:avLst>
              <a:gd name="adj" fmla="val 6676"/>
            </a:avLst>
          </a:prstGeom>
          <a:solidFill>
            <a:srgbClr val="BAE0DC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gray">
          <a:xfrm>
            <a:off x="886846" y="4779136"/>
            <a:ext cx="1039806" cy="121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ko-KR" sz="4330" b="1" baseline="-25000" dirty="0">
                <a:solidFill>
                  <a:srgbClr val="FF0000"/>
                </a:solidFill>
                <a:latin typeface="페이퍼로지 8 ExtraBold" pitchFamily="2" charset="-127"/>
                <a:ea typeface="페이퍼로지 8 ExtraBold" pitchFamily="2" charset="-127"/>
              </a:rPr>
              <a:t>  +</a:t>
            </a:r>
          </a:p>
          <a:p>
            <a:pPr eaLnBrk="0" hangingPunct="0"/>
            <a:r>
              <a:rPr lang="en-US" altLang="ko-KR" sz="4330" b="1" baseline="-25000" dirty="0">
                <a:solidFill>
                  <a:srgbClr val="FF0000"/>
                </a:solidFill>
                <a:latin typeface="페이퍼로지 8 ExtraBold" pitchFamily="2" charset="-127"/>
                <a:ea typeface="페이퍼로지 8 ExtraBold" pitchFamily="2" charset="-127"/>
              </a:rPr>
              <a:t> </a:t>
            </a:r>
            <a:r>
              <a:rPr lang="en-US" altLang="ko-KR" sz="1516" b="1" dirty="0">
                <a:solidFill>
                  <a:srgbClr val="FF0000"/>
                </a:solidFill>
                <a:latin typeface="페이퍼로지 8 ExtraBold" pitchFamily="2" charset="-127"/>
                <a:ea typeface="페이퍼로지 8 ExtraBold" pitchFamily="2" charset="-127"/>
              </a:rPr>
              <a:t>050</a:t>
            </a:r>
          </a:p>
          <a:p>
            <a:pPr eaLnBrk="0" hangingPunct="0"/>
            <a:r>
              <a:rPr lang="ko-KR" altLang="en-US" sz="1516" b="1" dirty="0" err="1" smtClean="0">
                <a:solidFill>
                  <a:srgbClr val="FF0000"/>
                </a:solidFill>
                <a:latin typeface="페이퍼로지 8 ExtraBold" pitchFamily="2" charset="-127"/>
                <a:ea typeface="페이퍼로지 8 ExtraBold" pitchFamily="2" charset="-127"/>
              </a:rPr>
              <a:t>변경번호</a:t>
            </a:r>
            <a:endParaRPr lang="en-US" altLang="ko-KR" sz="1516" b="1" dirty="0">
              <a:solidFill>
                <a:srgbClr val="FF0000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17" name="AutoShape 17"/>
          <p:cNvSpPr>
            <a:spLocks noChangeArrowheads="1"/>
          </p:cNvSpPr>
          <p:nvPr/>
        </p:nvSpPr>
        <p:spPr bwMode="ltGray">
          <a:xfrm>
            <a:off x="6694295" y="4501464"/>
            <a:ext cx="2438819" cy="1954149"/>
          </a:xfrm>
          <a:prstGeom prst="bevel">
            <a:avLst>
              <a:gd name="adj" fmla="val 4134"/>
            </a:avLst>
          </a:prstGeom>
          <a:solidFill>
            <a:srgbClr val="CEFAEE">
              <a:alpha val="49804"/>
            </a:srgb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6799857" y="5205964"/>
            <a:ext cx="2120863" cy="792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200000"/>
              </a:lnSpc>
            </a:pPr>
            <a:r>
              <a:rPr lang="en-US" altLang="ko-KR" sz="1516" b="1" dirty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- </a:t>
            </a:r>
            <a:r>
              <a:rPr lang="en-US" altLang="ko-KR" sz="1516" b="1" dirty="0" smtClean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1</a:t>
            </a:r>
            <a:r>
              <a:rPr lang="ko-KR" altLang="en-US" sz="1516" b="1" dirty="0" smtClean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회용</a:t>
            </a:r>
            <a:r>
              <a:rPr lang="ko-KR" altLang="en-US" sz="1516" b="1" dirty="0" smtClean="0">
                <a:solidFill>
                  <a:srgbClr val="FF0000"/>
                </a:solidFill>
                <a:latin typeface="페이퍼로지 8 ExtraBold" pitchFamily="2" charset="-127"/>
                <a:ea typeface="페이퍼로지 8 ExtraBold" pitchFamily="2" charset="-127"/>
              </a:rPr>
              <a:t> 번호로 사용</a:t>
            </a:r>
            <a:endParaRPr lang="en-US" altLang="ko-KR" sz="1516" b="1" dirty="0" smtClean="0">
              <a:solidFill>
                <a:srgbClr val="FF0000"/>
              </a:solidFill>
              <a:latin typeface="페이퍼로지 8 ExtraBold" pitchFamily="2" charset="-127"/>
              <a:ea typeface="페이퍼로지 8 ExtraBold" pitchFamily="2" charset="-127"/>
            </a:endParaRPr>
          </a:p>
          <a:p>
            <a:pPr algn="ctr" eaLnBrk="0" hangingPunct="0"/>
            <a:r>
              <a:rPr lang="ko-KR" altLang="en-US" sz="1516" b="1" dirty="0" smtClean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   </a:t>
            </a:r>
            <a:endParaRPr lang="en-US" altLang="ko-KR" sz="1516" dirty="0">
              <a:solidFill>
                <a:srgbClr val="1C1C1C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19" name="AutoShape 19"/>
          <p:cNvSpPr>
            <a:spLocks noChangeArrowheads="1"/>
          </p:cNvSpPr>
          <p:nvPr/>
        </p:nvSpPr>
        <p:spPr bwMode="gray">
          <a:xfrm>
            <a:off x="6696013" y="2100454"/>
            <a:ext cx="2449133" cy="527637"/>
          </a:xfrm>
          <a:prstGeom prst="bevel">
            <a:avLst>
              <a:gd name="adj" fmla="val 13681"/>
            </a:avLst>
          </a:prstGeom>
          <a:solidFill>
            <a:srgbClr val="00B0F0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gray">
          <a:xfrm>
            <a:off x="6943505" y="2182951"/>
            <a:ext cx="2040085" cy="325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ko-KR" sz="1516" b="1" dirty="0">
                <a:solidFill>
                  <a:schemeClr val="bg1"/>
                </a:solidFill>
                <a:latin typeface="페이퍼로지 8 ExtraBold" pitchFamily="2" charset="-127"/>
                <a:ea typeface="페이퍼로지 8 ExtraBold" pitchFamily="2" charset="-127"/>
              </a:rPr>
              <a:t> </a:t>
            </a:r>
            <a:r>
              <a:rPr lang="ko-KR" altLang="en-US" sz="1516" b="1" dirty="0">
                <a:solidFill>
                  <a:schemeClr val="bg1"/>
                </a:solidFill>
                <a:latin typeface="페이퍼로지 8 ExtraBold" pitchFamily="2" charset="-127"/>
                <a:ea typeface="페이퍼로지 8 ExtraBold" pitchFamily="2" charset="-127"/>
              </a:rPr>
              <a:t>비     고</a:t>
            </a:r>
            <a:endParaRPr lang="en-US" altLang="ko-KR" sz="1516" b="1" dirty="0">
              <a:solidFill>
                <a:schemeClr val="bg1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21" name="AutoShape 21"/>
          <p:cNvSpPr>
            <a:spLocks noChangeArrowheads="1"/>
          </p:cNvSpPr>
          <p:nvPr/>
        </p:nvSpPr>
        <p:spPr bwMode="ltGray">
          <a:xfrm>
            <a:off x="6718357" y="2600592"/>
            <a:ext cx="2438819" cy="1954150"/>
          </a:xfrm>
          <a:prstGeom prst="bevel">
            <a:avLst>
              <a:gd name="adj" fmla="val 3606"/>
            </a:avLst>
          </a:prstGeom>
          <a:solidFill>
            <a:srgbClr val="D0EDFB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6775796" y="3257849"/>
            <a:ext cx="2120863" cy="55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200000"/>
              </a:lnSpc>
            </a:pPr>
            <a:r>
              <a:rPr lang="en-US" altLang="ko-KR" sz="1516" b="1" dirty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- </a:t>
            </a:r>
            <a:r>
              <a:rPr lang="ko-KR" altLang="en-US" sz="1516" b="1" dirty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착신 </a:t>
            </a:r>
            <a:r>
              <a:rPr lang="ko-KR" altLang="en-US" sz="1516" b="1" dirty="0" smtClean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번호  </a:t>
            </a:r>
            <a:r>
              <a:rPr lang="ko-KR" altLang="en-US" sz="1516" b="1" dirty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변경 </a:t>
            </a:r>
            <a:r>
              <a:rPr lang="ko-KR" altLang="en-US" sz="1516" b="1" dirty="0">
                <a:solidFill>
                  <a:srgbClr val="FF0000"/>
                </a:solidFill>
                <a:latin typeface="페이퍼로지 8 ExtraBold" pitchFamily="2" charset="-127"/>
                <a:ea typeface="페이퍼로지 8 ExtraBold" pitchFamily="2" charset="-127"/>
              </a:rPr>
              <a:t>불가</a:t>
            </a:r>
            <a:endParaRPr lang="en-US" altLang="ko-KR" sz="1516" dirty="0">
              <a:solidFill>
                <a:srgbClr val="FF0000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23" name="AutoShape 23"/>
          <p:cNvSpPr>
            <a:spLocks noChangeArrowheads="1"/>
          </p:cNvSpPr>
          <p:nvPr/>
        </p:nvSpPr>
        <p:spPr bwMode="ltGray">
          <a:xfrm>
            <a:off x="1852747" y="2595437"/>
            <a:ext cx="2438821" cy="1954149"/>
          </a:xfrm>
          <a:prstGeom prst="bevel">
            <a:avLst>
              <a:gd name="adj" fmla="val 4134"/>
            </a:avLst>
          </a:prstGeom>
          <a:solidFill>
            <a:srgbClr val="D0EDFB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1995400" y="3074950"/>
            <a:ext cx="2110550" cy="99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50000"/>
              </a:lnSpc>
            </a:pPr>
            <a:r>
              <a:rPr lang="en-US" altLang="ko-KR" sz="1299" b="1" dirty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- </a:t>
            </a:r>
            <a:r>
              <a:rPr lang="ko-KR" altLang="en-US" sz="1299" b="1" dirty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핸드폰 번호가 바뀌거나        통신사 변경과 무관하게 평생번호변경 없이 사용 가능</a:t>
            </a:r>
            <a:r>
              <a:rPr lang="en-US" altLang="ko-KR" sz="1299" b="1" dirty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.</a:t>
            </a:r>
            <a:endParaRPr lang="en-US" altLang="ko-KR" sz="1299" dirty="0">
              <a:solidFill>
                <a:srgbClr val="1C1C1C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26" name="Text Box 42"/>
          <p:cNvSpPr txBox="1">
            <a:spLocks noChangeArrowheads="1"/>
          </p:cNvSpPr>
          <p:nvPr/>
        </p:nvSpPr>
        <p:spPr bwMode="gray">
          <a:xfrm>
            <a:off x="706383" y="861758"/>
            <a:ext cx="9215666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89929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페이퍼로지 6 SemiBold" pitchFamily="2" charset="-127"/>
                <a:ea typeface="페이퍼로지 6 SemiBold" pitchFamily="2" charset="-127"/>
                <a:cs typeface="Arial" charset="0"/>
              </a:rPr>
              <a:t>컴퓨터로 보내는 </a:t>
            </a:r>
            <a:r>
              <a:rPr lang="ko-KR" altLang="en-US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페이퍼로지 6 SemiBold" pitchFamily="2" charset="-127"/>
                <a:ea typeface="페이퍼로지 6 SemiBold" pitchFamily="2" charset="-127"/>
                <a:cs typeface="Arial" charset="0"/>
              </a:rPr>
              <a:t>광고성</a:t>
            </a:r>
            <a:r>
              <a:rPr lang="ko-KR" altLang="en-US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페이퍼로지 6 SemiBold" pitchFamily="2" charset="-127"/>
                <a:ea typeface="페이퍼로지 6 SemiBold" pitchFamily="2" charset="-127"/>
                <a:cs typeface="Arial" charset="0"/>
              </a:rPr>
              <a:t> 문자</a:t>
            </a:r>
            <a:r>
              <a:rPr lang="en-US" altLang="ko-KR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페이퍼로지 6 SemiBold" pitchFamily="2" charset="-127"/>
                <a:ea typeface="페이퍼로지 6 SemiBold" pitchFamily="2" charset="-127"/>
                <a:cs typeface="Arial" charset="0"/>
              </a:rPr>
              <a:t>(SMS)</a:t>
            </a:r>
            <a:r>
              <a:rPr lang="ko-KR" altLang="en-US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페이퍼로지 6 SemiBold" pitchFamily="2" charset="-127"/>
                <a:ea typeface="페이퍼로지 6 SemiBold" pitchFamily="2" charset="-127"/>
                <a:cs typeface="Arial" charset="0"/>
              </a:rPr>
              <a:t>는</a:t>
            </a:r>
            <a:r>
              <a:rPr lang="en-US" altLang="ko-KR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페이퍼로지 6 SemiBold" pitchFamily="2" charset="-127"/>
                <a:ea typeface="페이퍼로지 6 SemiBold" pitchFamily="2" charset="-127"/>
                <a:cs typeface="Arial" charset="0"/>
              </a:rPr>
              <a:t> </a:t>
            </a:r>
            <a:r>
              <a:rPr lang="ko-KR" altLang="en-US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페이퍼로지 6 SemiBold" pitchFamily="2" charset="-127"/>
                <a:ea typeface="페이퍼로지 6 SemiBold" pitchFamily="2" charset="-127"/>
                <a:cs typeface="Arial" charset="0"/>
              </a:rPr>
              <a:t>발송 불가하며 </a:t>
            </a:r>
            <a:r>
              <a:rPr lang="ko-KR" altLang="en-US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페이퍼로지 6 SemiBold" pitchFamily="2" charset="-127"/>
                <a:ea typeface="페이퍼로지 6 SemiBold" pitchFamily="2" charset="-127"/>
                <a:cs typeface="Arial" charset="0"/>
              </a:rPr>
              <a:t>스팸</a:t>
            </a:r>
            <a:r>
              <a:rPr lang="ko-KR" altLang="en-US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페이퍼로지 6 SemiBold" pitchFamily="2" charset="-127"/>
                <a:ea typeface="페이퍼로지 6 SemiBold" pitchFamily="2" charset="-127"/>
                <a:cs typeface="Arial" charset="0"/>
              </a:rPr>
              <a:t> 문자 원천 차단</a:t>
            </a:r>
            <a:endParaRPr lang="en-US" altLang="ko-KR" b="1" kern="0" dirty="0">
              <a:solidFill>
                <a:srgbClr val="000000"/>
              </a:solidFill>
              <a:latin typeface="페이퍼로지 6 SemiBold" pitchFamily="2" charset="-127"/>
              <a:ea typeface="페이퍼로지 6 SemiBold" pitchFamily="2" charset="-127"/>
              <a:cs typeface="Arial" charset="0"/>
            </a:endParaRPr>
          </a:p>
          <a:p>
            <a:pPr defTabSz="989929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b="1" kern="0" dirty="0">
                <a:solidFill>
                  <a:srgbClr val="000000"/>
                </a:solidFill>
                <a:latin typeface="페이퍼로지 6 SemiBold" pitchFamily="2" charset="-127"/>
                <a:ea typeface="페이퍼로지 6 SemiBold" pitchFamily="2" charset="-127"/>
                <a:cs typeface="Arial" charset="0"/>
              </a:rPr>
              <a:t> 050</a:t>
            </a:r>
            <a:r>
              <a:rPr lang="ko-KR" altLang="en-US" b="1" kern="0" dirty="0">
                <a:solidFill>
                  <a:srgbClr val="000000"/>
                </a:solidFill>
                <a:latin typeface="페이퍼로지 6 SemiBold" pitchFamily="2" charset="-127"/>
                <a:ea typeface="페이퍼로지 6 SemiBold" pitchFamily="2" charset="-127"/>
                <a:cs typeface="Arial" charset="0"/>
              </a:rPr>
              <a:t>번호는 </a:t>
            </a:r>
            <a:r>
              <a:rPr lang="ko-KR" altLang="en-US" b="1" kern="0" dirty="0">
                <a:solidFill>
                  <a:srgbClr val="FF0000"/>
                </a:solidFill>
                <a:latin typeface="페이퍼로지 6 SemiBold" pitchFamily="2" charset="-127"/>
                <a:ea typeface="페이퍼로지 6 SemiBold" pitchFamily="2" charset="-127"/>
                <a:cs typeface="Arial" charset="0"/>
              </a:rPr>
              <a:t>수신전용 가상 번호 </a:t>
            </a:r>
            <a:r>
              <a:rPr lang="ko-KR" altLang="en-US" b="1" kern="0" dirty="0">
                <a:solidFill>
                  <a:srgbClr val="000000"/>
                </a:solidFill>
                <a:latin typeface="페이퍼로지 6 SemiBold" pitchFamily="2" charset="-127"/>
                <a:ea typeface="페이퍼로지 6 SemiBold" pitchFamily="2" charset="-127"/>
                <a:cs typeface="Arial" charset="0"/>
              </a:rPr>
              <a:t>입니다</a:t>
            </a:r>
            <a:r>
              <a:rPr lang="en-US" altLang="ko-KR" sz="1732" b="1" kern="0" dirty="0">
                <a:solidFill>
                  <a:srgbClr val="000000"/>
                </a:solidFill>
                <a:latin typeface="페이퍼로지 6 SemiBold" pitchFamily="2" charset="-127"/>
                <a:ea typeface="페이퍼로지 6 SemiBold" pitchFamily="2" charset="-127"/>
                <a:cs typeface="Arial" charset="0"/>
              </a:rPr>
              <a:t>.</a:t>
            </a: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4449687" y="5018251"/>
            <a:ext cx="2120863" cy="99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150000"/>
              </a:lnSpc>
            </a:pPr>
            <a:r>
              <a:rPr lang="en-US" altLang="ko-KR" sz="1299" b="1" dirty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- </a:t>
            </a:r>
            <a:r>
              <a:rPr lang="ko-KR" altLang="en-US" sz="1299" b="1" dirty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일회용 번호 사용</a:t>
            </a:r>
            <a:endParaRPr lang="en-US" altLang="ko-KR" sz="1299" dirty="0">
              <a:solidFill>
                <a:srgbClr val="1C1C1C"/>
              </a:solidFill>
              <a:latin typeface="페이퍼로지 8 ExtraBold" pitchFamily="2" charset="-127"/>
              <a:ea typeface="페이퍼로지 8 ExtraBold" pitchFamily="2" charset="-127"/>
            </a:endParaRPr>
          </a:p>
          <a:p>
            <a:pPr algn="l" eaLnBrk="0" hangingPunct="0">
              <a:lnSpc>
                <a:spcPct val="150000"/>
              </a:lnSpc>
            </a:pPr>
            <a:r>
              <a:rPr lang="en-US" altLang="ko-KR" sz="1299" b="1" dirty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- </a:t>
            </a:r>
            <a:r>
              <a:rPr lang="ko-KR" altLang="en-US" sz="1299" b="1" dirty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택배</a:t>
            </a:r>
            <a:r>
              <a:rPr lang="en-US" altLang="ko-KR" sz="1299" b="1" dirty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, </a:t>
            </a:r>
            <a:r>
              <a:rPr lang="ko-KR" altLang="en-US" sz="1299" b="1" dirty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인터넷 가입 시</a:t>
            </a:r>
            <a:endParaRPr lang="en-US" altLang="ko-KR" sz="1299" b="1" dirty="0">
              <a:solidFill>
                <a:srgbClr val="1C1C1C"/>
              </a:solidFill>
              <a:latin typeface="페이퍼로지 8 ExtraBold" pitchFamily="2" charset="-127"/>
              <a:ea typeface="페이퍼로지 8 ExtraBold" pitchFamily="2" charset="-127"/>
            </a:endParaRPr>
          </a:p>
          <a:p>
            <a:pPr algn="l" eaLnBrk="0" hangingPunct="0">
              <a:lnSpc>
                <a:spcPct val="150000"/>
              </a:lnSpc>
            </a:pPr>
            <a:r>
              <a:rPr lang="en-US" altLang="ko-KR" sz="1299" b="1" dirty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- </a:t>
            </a:r>
            <a:r>
              <a:rPr lang="ko-KR" altLang="en-US" sz="1299" b="1" dirty="0" err="1" smtClean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변경번호</a:t>
            </a:r>
            <a:r>
              <a:rPr lang="ko-KR" altLang="en-US" sz="1299" b="1" dirty="0" smtClean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 문자서비스</a:t>
            </a:r>
            <a:r>
              <a:rPr lang="ko-KR" altLang="en-US" sz="1299" b="1" dirty="0" smtClean="0">
                <a:solidFill>
                  <a:srgbClr val="1C1C1C"/>
                </a:solidFill>
                <a:latin typeface="페이퍼로지 8 ExtraBold" pitchFamily="2" charset="-127"/>
                <a:ea typeface="페이퍼로지 8 ExtraBold" pitchFamily="2" charset="-127"/>
              </a:rPr>
              <a:t> </a:t>
            </a:r>
            <a:endParaRPr lang="en-US" altLang="ko-KR" sz="1299" b="1" dirty="0">
              <a:solidFill>
                <a:srgbClr val="1C1C1C"/>
              </a:solidFill>
              <a:latin typeface="페이퍼로지 8 ExtraBold" pitchFamily="2" charset="-127"/>
              <a:ea typeface="페이퍼로지 8 ExtraBold" pitchFamily="2" charset="-127"/>
            </a:endParaRPr>
          </a:p>
        </p:txBody>
      </p:sp>
      <p:sp>
        <p:nvSpPr>
          <p:cNvPr id="25" name="제목 1"/>
          <p:cNvSpPr txBox="1">
            <a:spLocks/>
          </p:cNvSpPr>
          <p:nvPr/>
        </p:nvSpPr>
        <p:spPr bwMode="auto">
          <a:xfrm>
            <a:off x="706383" y="67584"/>
            <a:ext cx="8277207" cy="79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997" tIns="49498" rIns="98997" bIns="49498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ko-KR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050</a:t>
            </a:r>
            <a:r>
              <a:rPr lang="ko-KR" altLang="en-US" sz="2800" kern="0" dirty="0">
                <a:solidFill>
                  <a:srgbClr val="002060"/>
                </a:solidFill>
                <a:latin typeface="페이퍼로지 8 ExtraBold" pitchFamily="2" charset="-127"/>
                <a:ea typeface="페이퍼로지 8 ExtraBold" pitchFamily="2" charset="-127"/>
              </a:rPr>
              <a:t>번호 자동생성 </a:t>
            </a:r>
          </a:p>
        </p:txBody>
      </p:sp>
    </p:spTree>
    <p:extLst>
      <p:ext uri="{BB962C8B-B14F-4D97-AF65-F5344CB8AC3E}">
        <p14:creationId xmlns:p14="http://schemas.microsoft.com/office/powerpoint/2010/main" val="166787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094TGp_Proposal[1]">
  <a:themeElements>
    <a:clrScheme name="Default Design 3">
      <a:dk1>
        <a:srgbClr val="000000"/>
      </a:dk1>
      <a:lt1>
        <a:srgbClr val="FFFFFF"/>
      </a:lt1>
      <a:dk2>
        <a:srgbClr val="479501"/>
      </a:dk2>
      <a:lt2>
        <a:srgbClr val="DDDDDD"/>
      </a:lt2>
      <a:accent1>
        <a:srgbClr val="A2BB51"/>
      </a:accent1>
      <a:accent2>
        <a:srgbClr val="DFA249"/>
      </a:accent2>
      <a:accent3>
        <a:srgbClr val="FFFFFF"/>
      </a:accent3>
      <a:accent4>
        <a:srgbClr val="000000"/>
      </a:accent4>
      <a:accent5>
        <a:srgbClr val="CEDAB3"/>
      </a:accent5>
      <a:accent6>
        <a:srgbClr val="CA9241"/>
      </a:accent6>
      <a:hlink>
        <a:srgbClr val="6BBDB5"/>
      </a:hlink>
      <a:folHlink>
        <a:srgbClr val="B6AF5A"/>
      </a:folHlink>
    </a:clrScheme>
    <a:fontScheme name="사용자 지정 1">
      <a:majorFont>
        <a:latin typeface="G마켓 산스 Bold"/>
        <a:ea typeface=""/>
        <a:cs typeface=""/>
      </a:majorFont>
      <a:minorFont>
        <a:latin typeface="G마켓 산스 TTF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1F6E91"/>
        </a:dk2>
        <a:lt2>
          <a:srgbClr val="DDDDDD"/>
        </a:lt2>
        <a:accent1>
          <a:srgbClr val="38A1D0"/>
        </a:accent1>
        <a:accent2>
          <a:srgbClr val="42BC9F"/>
        </a:accent2>
        <a:accent3>
          <a:srgbClr val="FFFFFF"/>
        </a:accent3>
        <a:accent4>
          <a:srgbClr val="000000"/>
        </a:accent4>
        <a:accent5>
          <a:srgbClr val="AECDE4"/>
        </a:accent5>
        <a:accent6>
          <a:srgbClr val="3BAA90"/>
        </a:accent6>
        <a:hlink>
          <a:srgbClr val="8C95EC"/>
        </a:hlink>
        <a:folHlink>
          <a:srgbClr val="67B24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B33411"/>
        </a:dk2>
        <a:lt2>
          <a:srgbClr val="DDDDDD"/>
        </a:lt2>
        <a:accent1>
          <a:srgbClr val="D0A800"/>
        </a:accent1>
        <a:accent2>
          <a:srgbClr val="758C37"/>
        </a:accent2>
        <a:accent3>
          <a:srgbClr val="FFFFFF"/>
        </a:accent3>
        <a:accent4>
          <a:srgbClr val="000000"/>
        </a:accent4>
        <a:accent5>
          <a:srgbClr val="E4D1AA"/>
        </a:accent5>
        <a:accent6>
          <a:srgbClr val="697E31"/>
        </a:accent6>
        <a:hlink>
          <a:srgbClr val="CC9966"/>
        </a:hlink>
        <a:folHlink>
          <a:srgbClr val="3C828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479501"/>
        </a:dk2>
        <a:lt2>
          <a:srgbClr val="DDDDDD"/>
        </a:lt2>
        <a:accent1>
          <a:srgbClr val="A2BB51"/>
        </a:accent1>
        <a:accent2>
          <a:srgbClr val="DFA249"/>
        </a:accent2>
        <a:accent3>
          <a:srgbClr val="FFFFFF"/>
        </a:accent3>
        <a:accent4>
          <a:srgbClr val="000000"/>
        </a:accent4>
        <a:accent5>
          <a:srgbClr val="CEDAB3"/>
        </a:accent5>
        <a:accent6>
          <a:srgbClr val="CA9241"/>
        </a:accent6>
        <a:hlink>
          <a:srgbClr val="6BBDB5"/>
        </a:hlink>
        <a:folHlink>
          <a:srgbClr val="B6AF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S094TGp_Proposal[1]</Template>
  <TotalTime>4727</TotalTime>
  <Words>929</Words>
  <Application>Microsoft Office PowerPoint</Application>
  <PresentationFormat>사용자 지정</PresentationFormat>
  <Paragraphs>232</Paragraphs>
  <Slides>18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33" baseType="lpstr">
      <vt:lpstr>G마켓 산스 TTF Medium</vt:lpstr>
      <vt:lpstr>KoPub돋움체 Bold</vt:lpstr>
      <vt:lpstr>KoPub돋움체 Light</vt:lpstr>
      <vt:lpstr>Noto Sans CJK KR Light</vt:lpstr>
      <vt:lpstr>굴림</vt:lpstr>
      <vt:lpstr>나눔바른고딕</vt:lpstr>
      <vt:lpstr>맑은 고딕</vt:lpstr>
      <vt:lpstr>페이퍼로지 5 Medium</vt:lpstr>
      <vt:lpstr>페이퍼로지 6 SemiBold</vt:lpstr>
      <vt:lpstr>페이퍼로지 8 ExtraBold</vt:lpstr>
      <vt:lpstr>Arial</vt:lpstr>
      <vt:lpstr>Arial Black</vt:lpstr>
      <vt:lpstr>Calibri</vt:lpstr>
      <vt:lpstr>Wingdings</vt:lpstr>
      <vt:lpstr>S094TGp_Proposal[1]</vt:lpstr>
      <vt:lpstr>PowerPoint 프레젠테이션</vt:lpstr>
      <vt:lpstr>050 안심번호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user</dc:creator>
  <cp:lastModifiedBy>az180</cp:lastModifiedBy>
  <cp:revision>842</cp:revision>
  <cp:lastPrinted>2013-12-26T07:44:24Z</cp:lastPrinted>
  <dcterms:created xsi:type="dcterms:W3CDTF">2013-02-01T13:03:12Z</dcterms:created>
  <dcterms:modified xsi:type="dcterms:W3CDTF">2025-10-17T15:38:50Z</dcterms:modified>
</cp:coreProperties>
</file>